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7E3A-930A-4C51-A87A-E8925B43A19B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3B7C-3E39-45B1-99A5-D584F8936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Chapter Three </a:t>
            </a:r>
            <a:br>
              <a:rPr lang="en-US" sz="3200" b="1" dirty="0" smtClean="0"/>
            </a:br>
            <a:r>
              <a:rPr lang="en-US" sz="3200" b="1" dirty="0" smtClean="0"/>
              <a:t>Volumetric Properties of Pure Fluids 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643866" cy="40671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pure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substance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substance: a material with homogeneous and invariable composition.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elaborate pure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substances can have multiple phases: an ice-water mixture is still a pure substance.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An air-steam mixture is not a pure substance.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Air, being composed of a mixture of N2, O2, and other gases,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formally not a pure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substance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However, experience shows that we can often treat air as a pure substance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little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error.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two ways that a substance can pass from solid phase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phase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it melts first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liquid and subsequently evaporates, ii) it evaporates directly without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melting (sublimation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sublimation line (1-2) separates the solid and the vapor.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vaporization line (2-C) separates the liquid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regions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melting or fusion line (2-3) separates the solid and liquid and  gives the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solid/liquid equilibrium relationship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These three lines meet at the triple point, where the three phases coexist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equilibrium.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A to B lead from the liquid region to the gas region without crossing a phase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boundary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transition from liquid to gas is gradual. On the other hand, paths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cross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phase boundary 2-C include a vaporization step, where an abrupt change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liquid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gas occurs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P&lt;PTP,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solid phase can change directly to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P&lt;P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,the pure substance cannot exist in the liquid phase. Normally (P&gt;P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the substance melts into a liquid and then evaporates.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triple point is invariant (F = 0). If the system exists along any of the two-phase lines of Fig. 3.4, it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univariant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 = 1), whereas in the single-phase regions it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divariant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(F = 2).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gas region is sometimes divided into two parts, as indicated by the dotted vertical line of Fig. 3.4. A gas to the left of this line, which can be condensed either by compression at constant temperature or by cooling at constant pressure, is called a vapor.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region everywhere to the right of this line, where T 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cluding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fluid region, is termed supercritical.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3.2 P-V Diagram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 3.5shows the liquid, liquid/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regions of the P V diagram,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four isotherms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superimposed. Isotherms on Fig. 3.4 are vertical lines, and at temperatures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than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do not cross a phase boundary. On Fig. 3.5 the isotherm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smooth.The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lines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subcritical temperatures, and consist of three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segments.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horizontal segment of each isotherm represents all possible mixtures of liquid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equilibrium, ranging from 100% liquid at the left end to 100%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 end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locus of these end points is the dome-shaped curve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BCD, the left half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(from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 to C) represents single-phase (saturated) liquids at their vaporization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boiling) temperatures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the right half (from C to D), single-phase (saturated)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their condensation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temperatures.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429420" cy="486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85720" y="5715017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 3.5 PV diagrams for a pure substance. Showing liquid, liquid/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regions with isotherms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57314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slowly add heat to the cylinder, and observe a variety of interesting phenomena.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sketch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we observe is given in Fig. 3.2. We notice the following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64386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714348" y="5643578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3.1: Sketch of experiment in which heat is added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isobarically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to water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closedpiston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-cylinder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arrangement.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pressure remains at a constant value of 100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This is an isobaric process.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The total volume increases slightly as heat is added to the liquid.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The temperature of the liquid increases significantly as heat is added to the liquid.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At a special value of temperature, observed to be T = 99.62 ◦C , we have all liquid, 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 any more heat and retain all liquid. We will call this state the saturated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liquid state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We call T = 99.62◦C the saturation temperature at P = 100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As we continue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 heat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We have just boiled water! We sketch this process in the temperature-specific volume plane,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is, the T - v plane, in Fig. 3.2. Note that the mass m of the water is constant in this.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28"/>
            <a:ext cx="592935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357290" y="4500570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 3.2: Isobar in the T - v plane for our thought experiment in which heat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isobarically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water in a piston-cylinder arrangement.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600079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785918" y="4786322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 3.3: Saturation pressure versus saturation temperature sketch.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Saturated liquid: the material is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all liquid.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Saturated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material is 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Compressed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subcooled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liquid: the material is liquid with T &lt;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Superheated vapor: the material is vapor with T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Tsat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Two-phase mixture: the material is composed of co-existing liquid and vapor with both 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Tsat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2. Some Definitions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Triple point: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triple point of a substance is the temperature and pressure at which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three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phases (gas, liquid, and solid) of that substance coexist in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thermodynamic equilibrium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. Also it is the point at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wich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three curves are met (sublimation, fusion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and vaporization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Critical point: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The point at highest temp. (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 and Pressure (Pc) at which a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pure chemical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species can exist in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/liquid equilibrium. The point critical is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point at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which the liquid and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phases are not distinguishable; because of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liquid and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having same properties. </a:t>
            </a:r>
          </a:p>
          <a:p>
            <a:pPr>
              <a:buNone/>
            </a:pPr>
            <a:endParaRPr lang="en-US" sz="7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7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Fluid region: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region of higher temperature and pressure than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Pc, and it is termed supercritical.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PVT BEHAVIOR OF PURE SUBSTANCES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P-T or Phase Change Diagram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called phase diagram since all three phases are separated from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 lines. Most pure substances exhibit the same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357982" cy="422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143108" y="5286388"/>
            <a:ext cx="5598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Figure 3.4 PT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digram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for pure substance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1108</Words>
  <Application>Microsoft Office PowerPoint</Application>
  <PresentationFormat>عرض على الشاشة (3:4)‏</PresentationFormat>
  <Paragraphs>47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Chapter Three  Volumetric Properties of Pure Fluids  </vt:lpstr>
      <vt:lpstr>We slowly add heat to the cylinder, and observe a variety of interesting phenomena. A sketch of what we observe is given in Fig. 3.2. We notice the following behavior: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 Volumetric Properties of Pure Fluids  </dc:title>
  <dc:creator>nab2</dc:creator>
  <cp:lastModifiedBy>nab2</cp:lastModifiedBy>
  <cp:revision>26</cp:revision>
  <dcterms:created xsi:type="dcterms:W3CDTF">2017-12-08T03:03:38Z</dcterms:created>
  <dcterms:modified xsi:type="dcterms:W3CDTF">2017-12-09T10:38:39Z</dcterms:modified>
</cp:coreProperties>
</file>