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sldIdLst>
    <p:sldId id="291" r:id="rId3"/>
    <p:sldId id="293" r:id="rId4"/>
    <p:sldId id="257" r:id="rId5"/>
    <p:sldId id="258" r:id="rId6"/>
    <p:sldId id="259" r:id="rId7"/>
    <p:sldId id="260" r:id="rId8"/>
    <p:sldId id="261" r:id="rId9"/>
    <p:sldId id="262" r:id="rId10"/>
    <p:sldId id="281" r:id="rId11"/>
    <p:sldId id="282" r:id="rId12"/>
    <p:sldId id="266" r:id="rId13"/>
    <p:sldId id="267" r:id="rId14"/>
    <p:sldId id="268" r:id="rId15"/>
    <p:sldId id="269" r:id="rId16"/>
    <p:sldId id="270" r:id="rId17"/>
    <p:sldId id="271" r:id="rId18"/>
    <p:sldId id="272" r:id="rId19"/>
    <p:sldId id="273" r:id="rId20"/>
    <p:sldId id="288" r:id="rId21"/>
    <p:sldId id="287" r:id="rId22"/>
    <p:sldId id="286"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DD0E"/>
    <a:srgbClr val="FF66FF"/>
    <a:srgbClr val="CC00CC"/>
    <a:srgbClr val="FF99FF"/>
    <a:srgbClr val="FCC8F6"/>
    <a:srgbClr val="2908EE"/>
    <a:srgbClr val="5389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0CAA9-6776-4997-8811-2281CCCFEEE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7BBFC0FC-6290-4E64-936B-AE9506749A53}">
      <dgm:prSet phldrT="[Text]" custT="1"/>
      <dgm:spPr>
        <a:solidFill>
          <a:srgbClr val="FCC8F6"/>
        </a:solidFill>
        <a:ln>
          <a:solidFill>
            <a:schemeClr val="tx1"/>
          </a:solidFill>
        </a:ln>
      </dgm:spPr>
      <dgm:t>
        <a:bodyPr/>
        <a:lstStyle/>
        <a:p>
          <a:pPr rtl="0"/>
          <a:r>
            <a:rPr lang="en-US" sz="2600" b="1" dirty="0" smtClean="0">
              <a:solidFill>
                <a:schemeClr val="tx1"/>
              </a:solidFill>
              <a:latin typeface="Times New Roman" pitchFamily="18" charset="0"/>
              <a:cs typeface="Times New Roman" pitchFamily="18" charset="0"/>
            </a:rPr>
            <a:t>The basic principles for the treating process are as follows:</a:t>
          </a:r>
          <a:endParaRPr lang="ar-SA" sz="2600" dirty="0">
            <a:solidFill>
              <a:schemeClr val="tx1"/>
            </a:solidFill>
          </a:endParaRPr>
        </a:p>
      </dgm:t>
    </dgm:pt>
    <dgm:pt modelId="{F97577C0-0D94-4CD6-9EFB-17DB39A8E200}" type="parTrans" cxnId="{5933E804-578D-4339-9075-D8000441C4CC}">
      <dgm:prSet/>
      <dgm:spPr/>
      <dgm:t>
        <a:bodyPr/>
        <a:lstStyle/>
        <a:p>
          <a:pPr rtl="1"/>
          <a:endParaRPr lang="ar-SA"/>
        </a:p>
      </dgm:t>
    </dgm:pt>
    <dgm:pt modelId="{8E422F6C-E507-4838-8435-708DE871359E}" type="sibTrans" cxnId="{5933E804-578D-4339-9075-D8000441C4CC}">
      <dgm:prSet/>
      <dgm:spPr/>
      <dgm:t>
        <a:bodyPr/>
        <a:lstStyle/>
        <a:p>
          <a:pPr rtl="1"/>
          <a:endParaRPr lang="ar-SA"/>
        </a:p>
      </dgm:t>
    </dgm:pt>
    <dgm:pt modelId="{7759A3C1-96D5-4103-BA17-AE731BB508C1}">
      <dgm:prSet custT="1"/>
      <dgm:spPr>
        <a:gradFill flip="none" rotWithShape="0">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a:solidFill>
            <a:schemeClr val="tx1"/>
          </a:solidFill>
        </a:ln>
      </dgm:spPr>
      <dgm:t>
        <a:bodyPr/>
        <a:lstStyle/>
        <a:p>
          <a:pPr rtl="1">
            <a:lnSpc>
              <a:spcPct val="150000"/>
            </a:lnSpc>
          </a:pPr>
          <a:r>
            <a:rPr lang="en-US" sz="2400" b="1" u="none" dirty="0" smtClean="0">
              <a:solidFill>
                <a:schemeClr val="tx1"/>
              </a:solidFill>
              <a:latin typeface="Times New Roman" pitchFamily="18" charset="0"/>
              <a:cs typeface="Times New Roman" pitchFamily="18" charset="0"/>
            </a:rPr>
            <a:t>1</a:t>
          </a:r>
          <a:r>
            <a:rPr lang="en-US" sz="2400" u="none" dirty="0" smtClean="0">
              <a:solidFill>
                <a:schemeClr val="tx1"/>
              </a:solidFill>
              <a:latin typeface="Times New Roman" pitchFamily="18" charset="0"/>
              <a:cs typeface="Times New Roman" pitchFamily="18" charset="0"/>
            </a:rPr>
            <a:t>. </a:t>
          </a:r>
          <a:r>
            <a:rPr lang="en-US" sz="2400" b="1" u="none" dirty="0" smtClean="0">
              <a:solidFill>
                <a:schemeClr val="tx1"/>
              </a:solidFill>
              <a:latin typeface="Times New Roman" pitchFamily="18" charset="0"/>
              <a:cs typeface="Times New Roman" pitchFamily="18" charset="0"/>
            </a:rPr>
            <a:t>Removal of free water.</a:t>
          </a:r>
          <a:endParaRPr lang="ar-SA" sz="2400" u="none" dirty="0">
            <a:solidFill>
              <a:schemeClr val="tx1"/>
            </a:solidFill>
            <a:latin typeface="Times New Roman" pitchFamily="18" charset="0"/>
            <a:cs typeface="Times New Roman" pitchFamily="18" charset="0"/>
          </a:endParaRPr>
        </a:p>
      </dgm:t>
    </dgm:pt>
    <dgm:pt modelId="{E693130F-DDFD-4E55-AE8C-5C47FD2024AB}" type="parTrans" cxnId="{04B640D7-9CB0-4986-B058-5916D68752BB}">
      <dgm:prSet/>
      <dgm:spPr/>
      <dgm:t>
        <a:bodyPr/>
        <a:lstStyle/>
        <a:p>
          <a:pPr rtl="1"/>
          <a:endParaRPr lang="ar-SA"/>
        </a:p>
      </dgm:t>
    </dgm:pt>
    <dgm:pt modelId="{E74ABCC9-F259-41CF-9CE8-BAE2F3EC210A}" type="sibTrans" cxnId="{04B640D7-9CB0-4986-B058-5916D68752BB}">
      <dgm:prSet/>
      <dgm:spPr/>
      <dgm:t>
        <a:bodyPr/>
        <a:lstStyle/>
        <a:p>
          <a:pPr rtl="1"/>
          <a:endParaRPr lang="ar-SA"/>
        </a:p>
      </dgm:t>
    </dgm:pt>
    <dgm:pt modelId="{FA832072-EEFA-4D96-B4D7-D4A1B9228341}">
      <dgm:prSe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a:solidFill>
            <a:schemeClr val="tx1"/>
          </a:solidFill>
        </a:ln>
      </dgm:spPr>
      <dgm:t>
        <a:bodyPr/>
        <a:lstStyle/>
        <a:p>
          <a:pPr rtl="0">
            <a:lnSpc>
              <a:spcPct val="150000"/>
            </a:lnSpc>
          </a:pPr>
          <a:r>
            <a:rPr lang="en-US" sz="2500" b="1" u="none" dirty="0" smtClean="0">
              <a:solidFill>
                <a:schemeClr val="tx1"/>
              </a:solidFill>
              <a:latin typeface="Times New Roman" pitchFamily="18" charset="0"/>
              <a:cs typeface="Times New Roman" pitchFamily="18" charset="0"/>
            </a:rPr>
            <a:t>2. Resolution of Emulsified Oil</a:t>
          </a:r>
          <a:r>
            <a:rPr lang="en-US" sz="2500" u="none" dirty="0" smtClean="0">
              <a:solidFill>
                <a:schemeClr val="tx1"/>
              </a:solidFill>
              <a:latin typeface="Times New Roman" pitchFamily="18" charset="0"/>
              <a:cs typeface="Times New Roman" pitchFamily="18" charset="0"/>
            </a:rPr>
            <a:t>.</a:t>
          </a:r>
          <a:endParaRPr lang="ar-SA" sz="2500" u="none" dirty="0">
            <a:solidFill>
              <a:schemeClr val="tx1"/>
            </a:solidFill>
            <a:latin typeface="Times New Roman" pitchFamily="18" charset="0"/>
            <a:cs typeface="Times New Roman" pitchFamily="18" charset="0"/>
          </a:endParaRPr>
        </a:p>
      </dgm:t>
    </dgm:pt>
    <dgm:pt modelId="{0303E5B8-15DD-4ACC-A9CE-47C607D0A408}" type="parTrans" cxnId="{92CEE592-4952-42E0-8628-3285B668F98E}">
      <dgm:prSet/>
      <dgm:spPr/>
      <dgm:t>
        <a:bodyPr/>
        <a:lstStyle/>
        <a:p>
          <a:pPr rtl="1"/>
          <a:endParaRPr lang="ar-SA"/>
        </a:p>
      </dgm:t>
    </dgm:pt>
    <dgm:pt modelId="{10201386-0F45-4760-BF8B-1E910D48F23D}" type="sibTrans" cxnId="{92CEE592-4952-42E0-8628-3285B668F98E}">
      <dgm:prSet/>
      <dgm:spPr/>
      <dgm:t>
        <a:bodyPr/>
        <a:lstStyle/>
        <a:p>
          <a:pPr rtl="1"/>
          <a:endParaRPr lang="ar-SA"/>
        </a:p>
      </dgm:t>
    </dgm:pt>
    <dgm:pt modelId="{1EE9F971-035D-4784-B656-4C04DC83D187}" type="pres">
      <dgm:prSet presAssocID="{E700CAA9-6776-4997-8811-2281CCCFEEE6}" presName="hierChild1" presStyleCnt="0">
        <dgm:presLayoutVars>
          <dgm:orgChart val="1"/>
          <dgm:chPref val="1"/>
          <dgm:dir/>
          <dgm:animOne val="branch"/>
          <dgm:animLvl val="lvl"/>
          <dgm:resizeHandles/>
        </dgm:presLayoutVars>
      </dgm:prSet>
      <dgm:spPr/>
      <dgm:t>
        <a:bodyPr/>
        <a:lstStyle/>
        <a:p>
          <a:pPr rtl="1"/>
          <a:endParaRPr lang="ar-SA"/>
        </a:p>
      </dgm:t>
    </dgm:pt>
    <dgm:pt modelId="{A47CE774-9687-4FC7-A13B-D3066A9D36CF}" type="pres">
      <dgm:prSet presAssocID="{7BBFC0FC-6290-4E64-936B-AE9506749A53}" presName="hierRoot1" presStyleCnt="0">
        <dgm:presLayoutVars>
          <dgm:hierBranch val="init"/>
        </dgm:presLayoutVars>
      </dgm:prSet>
      <dgm:spPr/>
    </dgm:pt>
    <dgm:pt modelId="{D6A0AFEF-EF5E-4E93-9899-19CF38C2A334}" type="pres">
      <dgm:prSet presAssocID="{7BBFC0FC-6290-4E64-936B-AE9506749A53}" presName="rootComposite1" presStyleCnt="0"/>
      <dgm:spPr/>
    </dgm:pt>
    <dgm:pt modelId="{ED6ED55A-CDF5-4886-8F5F-01A53F9C5C35}" type="pres">
      <dgm:prSet presAssocID="{7BBFC0FC-6290-4E64-936B-AE9506749A53}" presName="rootText1" presStyleLbl="node0" presStyleIdx="0" presStyleCnt="1" custScaleX="267465" custScaleY="134021" custLinFactNeighborX="1746" custLinFactNeighborY="-31832">
        <dgm:presLayoutVars>
          <dgm:chPref val="3"/>
        </dgm:presLayoutVars>
      </dgm:prSet>
      <dgm:spPr/>
      <dgm:t>
        <a:bodyPr/>
        <a:lstStyle/>
        <a:p>
          <a:pPr rtl="1"/>
          <a:endParaRPr lang="ar-SA"/>
        </a:p>
      </dgm:t>
    </dgm:pt>
    <dgm:pt modelId="{E80804FC-6626-4E63-9DB0-4779F4A9A429}" type="pres">
      <dgm:prSet presAssocID="{7BBFC0FC-6290-4E64-936B-AE9506749A53}" presName="rootConnector1" presStyleLbl="node1" presStyleIdx="0" presStyleCnt="0"/>
      <dgm:spPr/>
      <dgm:t>
        <a:bodyPr/>
        <a:lstStyle/>
        <a:p>
          <a:pPr rtl="1"/>
          <a:endParaRPr lang="ar-SA"/>
        </a:p>
      </dgm:t>
    </dgm:pt>
    <dgm:pt modelId="{0B813890-1ADF-4902-A869-B69B8B5B3A64}" type="pres">
      <dgm:prSet presAssocID="{7BBFC0FC-6290-4E64-936B-AE9506749A53}" presName="hierChild2" presStyleCnt="0"/>
      <dgm:spPr/>
    </dgm:pt>
    <dgm:pt modelId="{305AADF5-207E-489F-BD31-19FBD2DFF808}" type="pres">
      <dgm:prSet presAssocID="{E693130F-DDFD-4E55-AE8C-5C47FD2024AB}" presName="Name37" presStyleLbl="parChTrans1D2" presStyleIdx="0" presStyleCnt="2"/>
      <dgm:spPr/>
      <dgm:t>
        <a:bodyPr/>
        <a:lstStyle/>
        <a:p>
          <a:pPr rtl="1"/>
          <a:endParaRPr lang="ar-SA"/>
        </a:p>
      </dgm:t>
    </dgm:pt>
    <dgm:pt modelId="{1A338ED1-558A-49EF-A817-99218E81BBEB}" type="pres">
      <dgm:prSet presAssocID="{7759A3C1-96D5-4103-BA17-AE731BB508C1}" presName="hierRoot2" presStyleCnt="0">
        <dgm:presLayoutVars>
          <dgm:hierBranch val="init"/>
        </dgm:presLayoutVars>
      </dgm:prSet>
      <dgm:spPr/>
    </dgm:pt>
    <dgm:pt modelId="{25301580-6450-4CE1-BD82-D4D2F5A3DF8E}" type="pres">
      <dgm:prSet presAssocID="{7759A3C1-96D5-4103-BA17-AE731BB508C1}" presName="rootComposite" presStyleCnt="0"/>
      <dgm:spPr/>
    </dgm:pt>
    <dgm:pt modelId="{E724E61A-F533-4E35-B0EA-54D0BD1B81E9}" type="pres">
      <dgm:prSet presAssocID="{7759A3C1-96D5-4103-BA17-AE731BB508C1}" presName="rootText" presStyleLbl="node2" presStyleIdx="0" presStyleCnt="2" custScaleX="147207" custScaleY="155324" custLinFactNeighborY="67423">
        <dgm:presLayoutVars>
          <dgm:chPref val="3"/>
        </dgm:presLayoutVars>
      </dgm:prSet>
      <dgm:spPr/>
      <dgm:t>
        <a:bodyPr/>
        <a:lstStyle/>
        <a:p>
          <a:pPr rtl="1"/>
          <a:endParaRPr lang="ar-SA"/>
        </a:p>
      </dgm:t>
    </dgm:pt>
    <dgm:pt modelId="{F8EDF8C5-6D69-4F73-9117-DB27B33FC9C4}" type="pres">
      <dgm:prSet presAssocID="{7759A3C1-96D5-4103-BA17-AE731BB508C1}" presName="rootConnector" presStyleLbl="node2" presStyleIdx="0" presStyleCnt="2"/>
      <dgm:spPr/>
      <dgm:t>
        <a:bodyPr/>
        <a:lstStyle/>
        <a:p>
          <a:pPr rtl="1"/>
          <a:endParaRPr lang="ar-SA"/>
        </a:p>
      </dgm:t>
    </dgm:pt>
    <dgm:pt modelId="{18DEEC64-522E-4398-AF49-DE72EFA876A6}" type="pres">
      <dgm:prSet presAssocID="{7759A3C1-96D5-4103-BA17-AE731BB508C1}" presName="hierChild4" presStyleCnt="0"/>
      <dgm:spPr/>
    </dgm:pt>
    <dgm:pt modelId="{860779A3-2EB0-4F51-B42D-1ED457EE39A0}" type="pres">
      <dgm:prSet presAssocID="{7759A3C1-96D5-4103-BA17-AE731BB508C1}" presName="hierChild5" presStyleCnt="0"/>
      <dgm:spPr/>
    </dgm:pt>
    <dgm:pt modelId="{BB6F6413-71EA-4687-9D1F-48D03846E235}" type="pres">
      <dgm:prSet presAssocID="{0303E5B8-15DD-4ACC-A9CE-47C607D0A408}" presName="Name37" presStyleLbl="parChTrans1D2" presStyleIdx="1" presStyleCnt="2"/>
      <dgm:spPr/>
      <dgm:t>
        <a:bodyPr/>
        <a:lstStyle/>
        <a:p>
          <a:pPr rtl="1"/>
          <a:endParaRPr lang="ar-SA"/>
        </a:p>
      </dgm:t>
    </dgm:pt>
    <dgm:pt modelId="{75D06551-2E59-4560-B69E-9354B707AC36}" type="pres">
      <dgm:prSet presAssocID="{FA832072-EEFA-4D96-B4D7-D4A1B9228341}" presName="hierRoot2" presStyleCnt="0">
        <dgm:presLayoutVars>
          <dgm:hierBranch val="init"/>
        </dgm:presLayoutVars>
      </dgm:prSet>
      <dgm:spPr/>
    </dgm:pt>
    <dgm:pt modelId="{6652B566-0D67-4625-B574-7474AD9EEC2A}" type="pres">
      <dgm:prSet presAssocID="{FA832072-EEFA-4D96-B4D7-D4A1B9228341}" presName="rootComposite" presStyleCnt="0"/>
      <dgm:spPr/>
    </dgm:pt>
    <dgm:pt modelId="{5D1A4911-AECC-41AC-ABF3-418C24DAB86A}" type="pres">
      <dgm:prSet presAssocID="{FA832072-EEFA-4D96-B4D7-D4A1B9228341}" presName="rootText" presStyleLbl="node2" presStyleIdx="1" presStyleCnt="2" custScaleX="126806" custScaleY="156167" custLinFactNeighborX="-6406" custLinFactNeighborY="67614">
        <dgm:presLayoutVars>
          <dgm:chPref val="3"/>
        </dgm:presLayoutVars>
      </dgm:prSet>
      <dgm:spPr/>
      <dgm:t>
        <a:bodyPr/>
        <a:lstStyle/>
        <a:p>
          <a:pPr rtl="1"/>
          <a:endParaRPr lang="ar-SA"/>
        </a:p>
      </dgm:t>
    </dgm:pt>
    <dgm:pt modelId="{E6BA9D00-E1C3-4379-84D6-5D559BA06A49}" type="pres">
      <dgm:prSet presAssocID="{FA832072-EEFA-4D96-B4D7-D4A1B9228341}" presName="rootConnector" presStyleLbl="node2" presStyleIdx="1" presStyleCnt="2"/>
      <dgm:spPr/>
      <dgm:t>
        <a:bodyPr/>
        <a:lstStyle/>
        <a:p>
          <a:pPr rtl="1"/>
          <a:endParaRPr lang="ar-SA"/>
        </a:p>
      </dgm:t>
    </dgm:pt>
    <dgm:pt modelId="{56BBB341-6BD7-4D19-810D-660686B009F2}" type="pres">
      <dgm:prSet presAssocID="{FA832072-EEFA-4D96-B4D7-D4A1B9228341}" presName="hierChild4" presStyleCnt="0"/>
      <dgm:spPr/>
    </dgm:pt>
    <dgm:pt modelId="{365EBF57-8F14-424D-98BD-644539E06061}" type="pres">
      <dgm:prSet presAssocID="{FA832072-EEFA-4D96-B4D7-D4A1B9228341}" presName="hierChild5" presStyleCnt="0"/>
      <dgm:spPr/>
    </dgm:pt>
    <dgm:pt modelId="{614B1302-01EE-4469-9708-341638957C3D}" type="pres">
      <dgm:prSet presAssocID="{7BBFC0FC-6290-4E64-936B-AE9506749A53}" presName="hierChild3" presStyleCnt="0"/>
      <dgm:spPr/>
    </dgm:pt>
  </dgm:ptLst>
  <dgm:cxnLst>
    <dgm:cxn modelId="{CE03D14F-DE3F-4BBB-BA1C-145E7CB6032E}" type="presOf" srcId="{E700CAA9-6776-4997-8811-2281CCCFEEE6}" destId="{1EE9F971-035D-4784-B656-4C04DC83D187}" srcOrd="0" destOrd="0" presId="urn:microsoft.com/office/officeart/2005/8/layout/orgChart1"/>
    <dgm:cxn modelId="{6F631A4B-1483-42AA-B853-FD5F0B62FA44}" type="presOf" srcId="{7BBFC0FC-6290-4E64-936B-AE9506749A53}" destId="{E80804FC-6626-4E63-9DB0-4779F4A9A429}" srcOrd="1" destOrd="0" presId="urn:microsoft.com/office/officeart/2005/8/layout/orgChart1"/>
    <dgm:cxn modelId="{A9265E94-0D6F-4634-8111-80E01878ACBF}" type="presOf" srcId="{0303E5B8-15DD-4ACC-A9CE-47C607D0A408}" destId="{BB6F6413-71EA-4687-9D1F-48D03846E235}" srcOrd="0" destOrd="0" presId="urn:microsoft.com/office/officeart/2005/8/layout/orgChart1"/>
    <dgm:cxn modelId="{04B640D7-9CB0-4986-B058-5916D68752BB}" srcId="{7BBFC0FC-6290-4E64-936B-AE9506749A53}" destId="{7759A3C1-96D5-4103-BA17-AE731BB508C1}" srcOrd="0" destOrd="0" parTransId="{E693130F-DDFD-4E55-AE8C-5C47FD2024AB}" sibTransId="{E74ABCC9-F259-41CF-9CE8-BAE2F3EC210A}"/>
    <dgm:cxn modelId="{1DAB9DAC-C59D-4C85-9F8C-118923A79EC1}" type="presOf" srcId="{FA832072-EEFA-4D96-B4D7-D4A1B9228341}" destId="{5D1A4911-AECC-41AC-ABF3-418C24DAB86A}" srcOrd="0" destOrd="0" presId="urn:microsoft.com/office/officeart/2005/8/layout/orgChart1"/>
    <dgm:cxn modelId="{A9B40284-3876-4A30-85F1-EE5A33973556}" type="presOf" srcId="{7BBFC0FC-6290-4E64-936B-AE9506749A53}" destId="{ED6ED55A-CDF5-4886-8F5F-01A53F9C5C35}" srcOrd="0" destOrd="0" presId="urn:microsoft.com/office/officeart/2005/8/layout/orgChart1"/>
    <dgm:cxn modelId="{61D81285-7DC2-4904-A7E2-1BE34BC85387}" type="presOf" srcId="{7759A3C1-96D5-4103-BA17-AE731BB508C1}" destId="{E724E61A-F533-4E35-B0EA-54D0BD1B81E9}" srcOrd="0" destOrd="0" presId="urn:microsoft.com/office/officeart/2005/8/layout/orgChart1"/>
    <dgm:cxn modelId="{C6CE35EC-76A0-42AF-A639-E0039DDFC318}" type="presOf" srcId="{FA832072-EEFA-4D96-B4D7-D4A1B9228341}" destId="{E6BA9D00-E1C3-4379-84D6-5D559BA06A49}" srcOrd="1" destOrd="0" presId="urn:microsoft.com/office/officeart/2005/8/layout/orgChart1"/>
    <dgm:cxn modelId="{8C4F050D-8B45-4BC2-B3DE-526A920A7958}" type="presOf" srcId="{E693130F-DDFD-4E55-AE8C-5C47FD2024AB}" destId="{305AADF5-207E-489F-BD31-19FBD2DFF808}" srcOrd="0" destOrd="0" presId="urn:microsoft.com/office/officeart/2005/8/layout/orgChart1"/>
    <dgm:cxn modelId="{254EDE67-1E56-43AB-8EF6-0BB424564E29}" type="presOf" srcId="{7759A3C1-96D5-4103-BA17-AE731BB508C1}" destId="{F8EDF8C5-6D69-4F73-9117-DB27B33FC9C4}" srcOrd="1" destOrd="0" presId="urn:microsoft.com/office/officeart/2005/8/layout/orgChart1"/>
    <dgm:cxn modelId="{5933E804-578D-4339-9075-D8000441C4CC}" srcId="{E700CAA9-6776-4997-8811-2281CCCFEEE6}" destId="{7BBFC0FC-6290-4E64-936B-AE9506749A53}" srcOrd="0" destOrd="0" parTransId="{F97577C0-0D94-4CD6-9EFB-17DB39A8E200}" sibTransId="{8E422F6C-E507-4838-8435-708DE871359E}"/>
    <dgm:cxn modelId="{92CEE592-4952-42E0-8628-3285B668F98E}" srcId="{7BBFC0FC-6290-4E64-936B-AE9506749A53}" destId="{FA832072-EEFA-4D96-B4D7-D4A1B9228341}" srcOrd="1" destOrd="0" parTransId="{0303E5B8-15DD-4ACC-A9CE-47C607D0A408}" sibTransId="{10201386-0F45-4760-BF8B-1E910D48F23D}"/>
    <dgm:cxn modelId="{395788AF-ADBF-4503-A5B4-4BCD43A44276}" type="presParOf" srcId="{1EE9F971-035D-4784-B656-4C04DC83D187}" destId="{A47CE774-9687-4FC7-A13B-D3066A9D36CF}" srcOrd="0" destOrd="0" presId="urn:microsoft.com/office/officeart/2005/8/layout/orgChart1"/>
    <dgm:cxn modelId="{E885A54A-C8BE-4874-BD49-DD3497D6C402}" type="presParOf" srcId="{A47CE774-9687-4FC7-A13B-D3066A9D36CF}" destId="{D6A0AFEF-EF5E-4E93-9899-19CF38C2A334}" srcOrd="0" destOrd="0" presId="urn:microsoft.com/office/officeart/2005/8/layout/orgChart1"/>
    <dgm:cxn modelId="{1B52C245-67A0-4DC7-A0FF-6A91AE7496B7}" type="presParOf" srcId="{D6A0AFEF-EF5E-4E93-9899-19CF38C2A334}" destId="{ED6ED55A-CDF5-4886-8F5F-01A53F9C5C35}" srcOrd="0" destOrd="0" presId="urn:microsoft.com/office/officeart/2005/8/layout/orgChart1"/>
    <dgm:cxn modelId="{A7989431-0FB4-41F5-A304-3BC516DD1D66}" type="presParOf" srcId="{D6A0AFEF-EF5E-4E93-9899-19CF38C2A334}" destId="{E80804FC-6626-4E63-9DB0-4779F4A9A429}" srcOrd="1" destOrd="0" presId="urn:microsoft.com/office/officeart/2005/8/layout/orgChart1"/>
    <dgm:cxn modelId="{9EA3A336-2A03-45E7-B062-E0ED3D2E1C67}" type="presParOf" srcId="{A47CE774-9687-4FC7-A13B-D3066A9D36CF}" destId="{0B813890-1ADF-4902-A869-B69B8B5B3A64}" srcOrd="1" destOrd="0" presId="urn:microsoft.com/office/officeart/2005/8/layout/orgChart1"/>
    <dgm:cxn modelId="{01EB4854-507E-4840-9834-B1325D8F4D3D}" type="presParOf" srcId="{0B813890-1ADF-4902-A869-B69B8B5B3A64}" destId="{305AADF5-207E-489F-BD31-19FBD2DFF808}" srcOrd="0" destOrd="0" presId="urn:microsoft.com/office/officeart/2005/8/layout/orgChart1"/>
    <dgm:cxn modelId="{8C23B558-7018-42AD-9E1C-ED6EB3B34174}" type="presParOf" srcId="{0B813890-1ADF-4902-A869-B69B8B5B3A64}" destId="{1A338ED1-558A-49EF-A817-99218E81BBEB}" srcOrd="1" destOrd="0" presId="urn:microsoft.com/office/officeart/2005/8/layout/orgChart1"/>
    <dgm:cxn modelId="{66D258B2-BF78-46F2-B7AD-72D17CED6985}" type="presParOf" srcId="{1A338ED1-558A-49EF-A817-99218E81BBEB}" destId="{25301580-6450-4CE1-BD82-D4D2F5A3DF8E}" srcOrd="0" destOrd="0" presId="urn:microsoft.com/office/officeart/2005/8/layout/orgChart1"/>
    <dgm:cxn modelId="{94787D14-B8DB-4976-9127-FB3F2F86AA09}" type="presParOf" srcId="{25301580-6450-4CE1-BD82-D4D2F5A3DF8E}" destId="{E724E61A-F533-4E35-B0EA-54D0BD1B81E9}" srcOrd="0" destOrd="0" presId="urn:microsoft.com/office/officeart/2005/8/layout/orgChart1"/>
    <dgm:cxn modelId="{F0697057-7E2A-45AE-A24A-4B1626307F39}" type="presParOf" srcId="{25301580-6450-4CE1-BD82-D4D2F5A3DF8E}" destId="{F8EDF8C5-6D69-4F73-9117-DB27B33FC9C4}" srcOrd="1" destOrd="0" presId="urn:microsoft.com/office/officeart/2005/8/layout/orgChart1"/>
    <dgm:cxn modelId="{CAE0E424-53DA-4AB3-B1D2-00CFF315EFFE}" type="presParOf" srcId="{1A338ED1-558A-49EF-A817-99218E81BBEB}" destId="{18DEEC64-522E-4398-AF49-DE72EFA876A6}" srcOrd="1" destOrd="0" presId="urn:microsoft.com/office/officeart/2005/8/layout/orgChart1"/>
    <dgm:cxn modelId="{C66AD5A5-EA79-4A01-9B22-1E51B7DA8619}" type="presParOf" srcId="{1A338ED1-558A-49EF-A817-99218E81BBEB}" destId="{860779A3-2EB0-4F51-B42D-1ED457EE39A0}" srcOrd="2" destOrd="0" presId="urn:microsoft.com/office/officeart/2005/8/layout/orgChart1"/>
    <dgm:cxn modelId="{31360CA1-7106-4ADE-9857-010F93D70AC7}" type="presParOf" srcId="{0B813890-1ADF-4902-A869-B69B8B5B3A64}" destId="{BB6F6413-71EA-4687-9D1F-48D03846E235}" srcOrd="2" destOrd="0" presId="urn:microsoft.com/office/officeart/2005/8/layout/orgChart1"/>
    <dgm:cxn modelId="{ADCA3FE6-2D6E-4CDD-B65A-71C3A675F1B9}" type="presParOf" srcId="{0B813890-1ADF-4902-A869-B69B8B5B3A64}" destId="{75D06551-2E59-4560-B69E-9354B707AC36}" srcOrd="3" destOrd="0" presId="urn:microsoft.com/office/officeart/2005/8/layout/orgChart1"/>
    <dgm:cxn modelId="{39730E49-2E85-43B1-BE81-33280F849699}" type="presParOf" srcId="{75D06551-2E59-4560-B69E-9354B707AC36}" destId="{6652B566-0D67-4625-B574-7474AD9EEC2A}" srcOrd="0" destOrd="0" presId="urn:microsoft.com/office/officeart/2005/8/layout/orgChart1"/>
    <dgm:cxn modelId="{DD63AF12-3C42-49D5-88A7-69E0CBA5273F}" type="presParOf" srcId="{6652B566-0D67-4625-B574-7474AD9EEC2A}" destId="{5D1A4911-AECC-41AC-ABF3-418C24DAB86A}" srcOrd="0" destOrd="0" presId="urn:microsoft.com/office/officeart/2005/8/layout/orgChart1"/>
    <dgm:cxn modelId="{32E85E67-98F7-46B0-94DF-FDE8B760D570}" type="presParOf" srcId="{6652B566-0D67-4625-B574-7474AD9EEC2A}" destId="{E6BA9D00-E1C3-4379-84D6-5D559BA06A49}" srcOrd="1" destOrd="0" presId="urn:microsoft.com/office/officeart/2005/8/layout/orgChart1"/>
    <dgm:cxn modelId="{D73FB721-E7F8-4DB7-B7A5-A0612148CB93}" type="presParOf" srcId="{75D06551-2E59-4560-B69E-9354B707AC36}" destId="{56BBB341-6BD7-4D19-810D-660686B009F2}" srcOrd="1" destOrd="0" presId="urn:microsoft.com/office/officeart/2005/8/layout/orgChart1"/>
    <dgm:cxn modelId="{7B81F688-52C5-4D8C-B064-63FC3C4A1439}" type="presParOf" srcId="{75D06551-2E59-4560-B69E-9354B707AC36}" destId="{365EBF57-8F14-424D-98BD-644539E06061}" srcOrd="2" destOrd="0" presId="urn:microsoft.com/office/officeart/2005/8/layout/orgChart1"/>
    <dgm:cxn modelId="{4ACA5AA2-B0FC-4EB5-813E-B86A19728693}" type="presParOf" srcId="{A47CE774-9687-4FC7-A13B-D3066A9D36CF}" destId="{614B1302-01EE-4469-9708-341638957C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49DBC0-1896-461C-B51B-5C921C54D2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8B8B102D-1204-4977-862F-3CE76ED486C9}">
      <dgm:prSet phldrT="[Text]" custT="1"/>
      <dgm:spPr>
        <a:solidFill>
          <a:srgbClr val="FF66FF"/>
        </a:solidFill>
        <a:ln>
          <a:solidFill>
            <a:srgbClr val="CC00CC"/>
          </a:solidFill>
        </a:ln>
      </dgm:spPr>
      <dgm:t>
        <a:bodyPr/>
        <a:lstStyle/>
        <a:p>
          <a:pPr rtl="0"/>
          <a:r>
            <a:rPr lang="en-US" sz="2600" dirty="0" smtClean="0">
              <a:solidFill>
                <a:srgbClr val="FF0000"/>
              </a:solidFill>
              <a:latin typeface="Times New Roman" pitchFamily="18" charset="0"/>
              <a:cs typeface="Times New Roman" pitchFamily="18" charset="0"/>
            </a:rPr>
            <a:t>2. </a:t>
          </a:r>
          <a:r>
            <a:rPr lang="en-US" sz="2600" dirty="0" smtClean="0">
              <a:solidFill>
                <a:schemeClr val="tx1"/>
              </a:solidFill>
              <a:latin typeface="Times New Roman" pitchFamily="18" charset="0"/>
              <a:cs typeface="Times New Roman" pitchFamily="18" charset="0"/>
            </a:rPr>
            <a:t>There must be sufficient energy of agitation to disperse one phase into the other.</a:t>
          </a:r>
          <a:endParaRPr lang="ar-SA" sz="2600" dirty="0">
            <a:solidFill>
              <a:schemeClr val="tx1"/>
            </a:solidFill>
          </a:endParaRPr>
        </a:p>
      </dgm:t>
    </dgm:pt>
    <dgm:pt modelId="{1A62315D-4118-44DD-A668-BB4B13D2D72D}" type="parTrans" cxnId="{FF8DDEBF-85A9-4E0E-B7FB-00F6DD0330C1}">
      <dgm:prSet/>
      <dgm:spPr>
        <a:ln w="57150">
          <a:solidFill>
            <a:srgbClr val="FFC000"/>
          </a:solidFill>
        </a:ln>
      </dgm:spPr>
      <dgm:t>
        <a:bodyPr/>
        <a:lstStyle/>
        <a:p>
          <a:pPr rtl="1"/>
          <a:endParaRPr lang="ar-SA"/>
        </a:p>
      </dgm:t>
    </dgm:pt>
    <dgm:pt modelId="{7DA8EBE1-5FB0-4984-AE5E-8D5A65F06F43}" type="sibTrans" cxnId="{FF8DDEBF-85A9-4E0E-B7FB-00F6DD0330C1}">
      <dgm:prSet/>
      <dgm:spPr/>
      <dgm:t>
        <a:bodyPr/>
        <a:lstStyle/>
        <a:p>
          <a:pPr rtl="1"/>
          <a:endParaRPr lang="ar-SA"/>
        </a:p>
      </dgm:t>
    </dgm:pt>
    <dgm:pt modelId="{326ACCDA-A781-42D7-B672-EEA360AA57A1}">
      <dgm:prSet phldrT="[Text]" custT="1"/>
      <dgm:spPr>
        <a:solidFill>
          <a:schemeClr val="bg1">
            <a:lumMod val="65000"/>
          </a:schemeClr>
        </a:solidFill>
        <a:ln>
          <a:solidFill>
            <a:schemeClr val="tx1"/>
          </a:solidFill>
        </a:ln>
      </dgm:spPr>
      <dgm:t>
        <a:bodyPr/>
        <a:lstStyle/>
        <a:p>
          <a:pPr rtl="0"/>
          <a:r>
            <a:rPr lang="en-US" sz="2600" dirty="0" smtClean="0">
              <a:solidFill>
                <a:srgbClr val="FF0000"/>
              </a:solidFill>
              <a:latin typeface="Times New Roman" pitchFamily="18" charset="0"/>
              <a:cs typeface="Times New Roman" pitchFamily="18" charset="0"/>
            </a:rPr>
            <a:t>3</a:t>
          </a:r>
          <a:r>
            <a:rPr lang="en-US" sz="2600" dirty="0" smtClean="0">
              <a:solidFill>
                <a:schemeClr val="tx1"/>
              </a:solidFill>
              <a:latin typeface="Times New Roman" pitchFamily="18" charset="0"/>
              <a:cs typeface="Times New Roman" pitchFamily="18" charset="0"/>
            </a:rPr>
            <a:t>. There must be the presence of an emulsifying agent.</a:t>
          </a:r>
          <a:endParaRPr lang="ar-SA" sz="2600" dirty="0">
            <a:solidFill>
              <a:schemeClr val="tx1"/>
            </a:solidFill>
          </a:endParaRPr>
        </a:p>
      </dgm:t>
    </dgm:pt>
    <dgm:pt modelId="{E8E1451A-D83D-4894-9A80-4B613CCC3271}" type="parTrans" cxnId="{8DDFD2D5-567C-47F2-B3C3-9685B7ED23E2}">
      <dgm:prSet/>
      <dgm:spPr>
        <a:ln w="57150">
          <a:solidFill>
            <a:srgbClr val="FFC000"/>
          </a:solidFill>
        </a:ln>
      </dgm:spPr>
      <dgm:t>
        <a:bodyPr/>
        <a:lstStyle/>
        <a:p>
          <a:pPr rtl="1"/>
          <a:endParaRPr lang="ar-SA"/>
        </a:p>
      </dgm:t>
    </dgm:pt>
    <dgm:pt modelId="{E23D0A51-B18B-4C2C-A714-D4C15C2DC3BF}" type="sibTrans" cxnId="{8DDFD2D5-567C-47F2-B3C3-9685B7ED23E2}">
      <dgm:prSet/>
      <dgm:spPr/>
      <dgm:t>
        <a:bodyPr/>
        <a:lstStyle/>
        <a:p>
          <a:pPr rtl="1"/>
          <a:endParaRPr lang="ar-SA"/>
        </a:p>
      </dgm:t>
    </dgm:pt>
    <dgm:pt modelId="{552A148D-5AA0-4238-A715-29A76F416ED4}">
      <dgm:prSet phldrT="[Text]" custT="1"/>
      <dgm:spPr>
        <a:solidFill>
          <a:schemeClr val="tx2">
            <a:lumMod val="40000"/>
            <a:lumOff val="60000"/>
          </a:schemeClr>
        </a:solidFill>
        <a:ln>
          <a:solidFill>
            <a:schemeClr val="accent1">
              <a:lumMod val="75000"/>
            </a:schemeClr>
          </a:solidFill>
        </a:ln>
      </dgm:spPr>
      <dgm:t>
        <a:bodyPr/>
        <a:lstStyle/>
        <a:p>
          <a:pPr rtl="0"/>
          <a:r>
            <a:rPr lang="en-US" sz="2600" dirty="0" smtClean="0">
              <a:solidFill>
                <a:srgbClr val="FF0000"/>
              </a:solidFill>
              <a:latin typeface="Times New Roman" pitchFamily="18" charset="0"/>
              <a:cs typeface="Times New Roman" pitchFamily="18" charset="0"/>
            </a:rPr>
            <a:t>1. </a:t>
          </a:r>
          <a:r>
            <a:rPr lang="en-US" sz="2600" dirty="0" smtClean="0">
              <a:solidFill>
                <a:schemeClr val="tx1"/>
              </a:solidFill>
              <a:latin typeface="Times New Roman" pitchFamily="18" charset="0"/>
              <a:cs typeface="Times New Roman" pitchFamily="18" charset="0"/>
            </a:rPr>
            <a:t>The two liquids must be immiscible.</a:t>
          </a:r>
          <a:endParaRPr lang="ar-SA" sz="2600" dirty="0">
            <a:solidFill>
              <a:schemeClr val="tx1"/>
            </a:solidFill>
          </a:endParaRPr>
        </a:p>
      </dgm:t>
    </dgm:pt>
    <dgm:pt modelId="{14E6731D-A304-466C-BAAE-DA76E184447E}" type="sibTrans" cxnId="{B9FFEB82-9099-479E-9426-F4BF8F73C1FA}">
      <dgm:prSet/>
      <dgm:spPr/>
      <dgm:t>
        <a:bodyPr/>
        <a:lstStyle/>
        <a:p>
          <a:pPr rtl="1"/>
          <a:endParaRPr lang="ar-SA"/>
        </a:p>
      </dgm:t>
    </dgm:pt>
    <dgm:pt modelId="{1D5BA7F5-9696-4514-9EA5-1275AD8BB181}" type="parTrans" cxnId="{B9FFEB82-9099-479E-9426-F4BF8F73C1FA}">
      <dgm:prSet/>
      <dgm:spPr>
        <a:ln w="57150">
          <a:solidFill>
            <a:srgbClr val="FFC000"/>
          </a:solidFill>
        </a:ln>
      </dgm:spPr>
      <dgm:t>
        <a:bodyPr/>
        <a:lstStyle/>
        <a:p>
          <a:pPr rtl="1"/>
          <a:endParaRPr lang="ar-SA"/>
        </a:p>
      </dgm:t>
    </dgm:pt>
    <dgm:pt modelId="{839DF0AD-E20A-4CF8-B0CC-C54A9B4BA513}" type="asst">
      <dgm:prSet phldrT="[Text]" custT="1"/>
      <dgm:spPr>
        <a:gradFill flip="none" rotWithShape="1">
          <a:gsLst>
            <a:gs pos="0">
              <a:srgbClr val="000000"/>
            </a:gs>
            <a:gs pos="39999">
              <a:srgbClr val="0A128C"/>
            </a:gs>
            <a:gs pos="70000">
              <a:srgbClr val="181CC7"/>
            </a:gs>
            <a:gs pos="91000">
              <a:srgbClr val="7005D4"/>
            </a:gs>
            <a:gs pos="100000">
              <a:srgbClr val="8C3D91"/>
            </a:gs>
          </a:gsLst>
          <a:lin ang="5400000" scaled="1"/>
          <a:tileRect/>
        </a:gradFill>
        <a:ln>
          <a:solidFill>
            <a:schemeClr val="tx1"/>
          </a:solidFill>
        </a:ln>
      </dgm:spPr>
      <dgm:t>
        <a:bodyPr/>
        <a:lstStyle/>
        <a:p>
          <a:pPr rtl="0">
            <a:lnSpc>
              <a:spcPct val="150000"/>
            </a:lnSpc>
          </a:pPr>
          <a:r>
            <a:rPr lang="en-US" sz="2800" b="0" dirty="0" smtClean="0">
              <a:latin typeface="Times New Roman" pitchFamily="18" charset="0"/>
              <a:cs typeface="Times New Roman" pitchFamily="18" charset="0"/>
            </a:rPr>
            <a:t>For two liquids to form a stable emulsion, three conditions must exist:</a:t>
          </a:r>
          <a:endParaRPr lang="ar-SA" sz="2800" b="0" dirty="0">
            <a:latin typeface="Times New Roman" pitchFamily="18" charset="0"/>
            <a:cs typeface="Times New Roman" pitchFamily="18" charset="0"/>
          </a:endParaRPr>
        </a:p>
      </dgm:t>
    </dgm:pt>
    <dgm:pt modelId="{27533BFA-A1A6-47E4-A2FC-F715BE083A00}" type="sibTrans" cxnId="{4FF46C59-C601-48F0-9916-3A3E12E1F24B}">
      <dgm:prSet/>
      <dgm:spPr/>
      <dgm:t>
        <a:bodyPr/>
        <a:lstStyle/>
        <a:p>
          <a:pPr rtl="1"/>
          <a:endParaRPr lang="ar-SA"/>
        </a:p>
      </dgm:t>
    </dgm:pt>
    <dgm:pt modelId="{57E46B8E-C152-43C7-BEFD-59F7E3B72F24}" type="parTrans" cxnId="{4FF46C59-C601-48F0-9916-3A3E12E1F24B}">
      <dgm:prSet/>
      <dgm:spPr/>
      <dgm:t>
        <a:bodyPr/>
        <a:lstStyle/>
        <a:p>
          <a:pPr rtl="1"/>
          <a:endParaRPr lang="ar-SA"/>
        </a:p>
      </dgm:t>
    </dgm:pt>
    <dgm:pt modelId="{C74A9BE0-8689-4B85-BDDA-E4EB1932742F}" type="pres">
      <dgm:prSet presAssocID="{A049DBC0-1896-461C-B51B-5C921C54D2E8}" presName="hierChild1" presStyleCnt="0">
        <dgm:presLayoutVars>
          <dgm:orgChart val="1"/>
          <dgm:chPref val="1"/>
          <dgm:dir/>
          <dgm:animOne val="branch"/>
          <dgm:animLvl val="lvl"/>
          <dgm:resizeHandles/>
        </dgm:presLayoutVars>
      </dgm:prSet>
      <dgm:spPr/>
      <dgm:t>
        <a:bodyPr/>
        <a:lstStyle/>
        <a:p>
          <a:pPr rtl="1"/>
          <a:endParaRPr lang="ar-SA"/>
        </a:p>
      </dgm:t>
    </dgm:pt>
    <dgm:pt modelId="{578F4486-630C-4273-8F88-6EDA59A3F58D}" type="pres">
      <dgm:prSet presAssocID="{839DF0AD-E20A-4CF8-B0CC-C54A9B4BA513}" presName="hierRoot1" presStyleCnt="0">
        <dgm:presLayoutVars>
          <dgm:hierBranch val="init"/>
        </dgm:presLayoutVars>
      </dgm:prSet>
      <dgm:spPr/>
    </dgm:pt>
    <dgm:pt modelId="{E6C8445A-7E0F-45B9-9566-AA804D591FC9}" type="pres">
      <dgm:prSet presAssocID="{839DF0AD-E20A-4CF8-B0CC-C54A9B4BA513}" presName="rootComposite1" presStyleCnt="0"/>
      <dgm:spPr/>
    </dgm:pt>
    <dgm:pt modelId="{33554ED4-A47A-41E3-8C38-337C1B24FB79}" type="pres">
      <dgm:prSet presAssocID="{839DF0AD-E20A-4CF8-B0CC-C54A9B4BA513}" presName="rootText1" presStyleLbl="node0" presStyleIdx="0" presStyleCnt="1" custScaleX="287740" custScaleY="177850">
        <dgm:presLayoutVars>
          <dgm:chPref val="3"/>
        </dgm:presLayoutVars>
      </dgm:prSet>
      <dgm:spPr/>
      <dgm:t>
        <a:bodyPr/>
        <a:lstStyle/>
        <a:p>
          <a:pPr rtl="1"/>
          <a:endParaRPr lang="ar-SA"/>
        </a:p>
      </dgm:t>
    </dgm:pt>
    <dgm:pt modelId="{CDA0DDE4-4D85-4B58-AF64-D14FA6D164A2}" type="pres">
      <dgm:prSet presAssocID="{839DF0AD-E20A-4CF8-B0CC-C54A9B4BA513}" presName="rootConnector1" presStyleLbl="asst0" presStyleIdx="0" presStyleCnt="0"/>
      <dgm:spPr/>
      <dgm:t>
        <a:bodyPr/>
        <a:lstStyle/>
        <a:p>
          <a:pPr rtl="1"/>
          <a:endParaRPr lang="ar-SA"/>
        </a:p>
      </dgm:t>
    </dgm:pt>
    <dgm:pt modelId="{9C675DBA-6F12-45C1-A6DE-74599C319B94}" type="pres">
      <dgm:prSet presAssocID="{839DF0AD-E20A-4CF8-B0CC-C54A9B4BA513}" presName="hierChild2" presStyleCnt="0"/>
      <dgm:spPr/>
    </dgm:pt>
    <dgm:pt modelId="{EAD02607-75CE-4BC0-A640-C454E474E72C}" type="pres">
      <dgm:prSet presAssocID="{1D5BA7F5-9696-4514-9EA5-1275AD8BB181}" presName="Name37" presStyleLbl="parChTrans1D2" presStyleIdx="0" presStyleCnt="3"/>
      <dgm:spPr/>
      <dgm:t>
        <a:bodyPr/>
        <a:lstStyle/>
        <a:p>
          <a:pPr rtl="1"/>
          <a:endParaRPr lang="ar-SA"/>
        </a:p>
      </dgm:t>
    </dgm:pt>
    <dgm:pt modelId="{3822EFEC-D355-43A6-891F-490DDE4E272F}" type="pres">
      <dgm:prSet presAssocID="{552A148D-5AA0-4238-A715-29A76F416ED4}" presName="hierRoot2" presStyleCnt="0">
        <dgm:presLayoutVars>
          <dgm:hierBranch val="init"/>
        </dgm:presLayoutVars>
      </dgm:prSet>
      <dgm:spPr/>
    </dgm:pt>
    <dgm:pt modelId="{4AA0F188-FDAF-41DC-909F-56AEF507CE94}" type="pres">
      <dgm:prSet presAssocID="{552A148D-5AA0-4238-A715-29A76F416ED4}" presName="rootComposite" presStyleCnt="0"/>
      <dgm:spPr/>
    </dgm:pt>
    <dgm:pt modelId="{4F94976D-BB24-476F-BFC9-56A70A988A58}" type="pres">
      <dgm:prSet presAssocID="{552A148D-5AA0-4238-A715-29A76F416ED4}" presName="rootText" presStyleLbl="node2" presStyleIdx="0" presStyleCnt="3" custScaleX="127836" custScaleY="124977" custLinFactNeighborY="29240">
        <dgm:presLayoutVars>
          <dgm:chPref val="3"/>
        </dgm:presLayoutVars>
      </dgm:prSet>
      <dgm:spPr/>
      <dgm:t>
        <a:bodyPr/>
        <a:lstStyle/>
        <a:p>
          <a:pPr rtl="1"/>
          <a:endParaRPr lang="ar-SA"/>
        </a:p>
      </dgm:t>
    </dgm:pt>
    <dgm:pt modelId="{5A0BFEE4-7EFB-4750-8187-FB1F041CAA12}" type="pres">
      <dgm:prSet presAssocID="{552A148D-5AA0-4238-A715-29A76F416ED4}" presName="rootConnector" presStyleLbl="node2" presStyleIdx="0" presStyleCnt="3"/>
      <dgm:spPr/>
      <dgm:t>
        <a:bodyPr/>
        <a:lstStyle/>
        <a:p>
          <a:pPr rtl="1"/>
          <a:endParaRPr lang="ar-SA"/>
        </a:p>
      </dgm:t>
    </dgm:pt>
    <dgm:pt modelId="{CCA136D7-2967-4A05-8C1A-D05E045863F3}" type="pres">
      <dgm:prSet presAssocID="{552A148D-5AA0-4238-A715-29A76F416ED4}" presName="hierChild4" presStyleCnt="0"/>
      <dgm:spPr/>
    </dgm:pt>
    <dgm:pt modelId="{27EA65D8-8950-4885-9FA1-6E9CDAA403D7}" type="pres">
      <dgm:prSet presAssocID="{552A148D-5AA0-4238-A715-29A76F416ED4}" presName="hierChild5" presStyleCnt="0"/>
      <dgm:spPr/>
    </dgm:pt>
    <dgm:pt modelId="{709D8113-EA5E-4183-9C0C-09AAE127103D}" type="pres">
      <dgm:prSet presAssocID="{1A62315D-4118-44DD-A668-BB4B13D2D72D}" presName="Name37" presStyleLbl="parChTrans1D2" presStyleIdx="1" presStyleCnt="3"/>
      <dgm:spPr/>
      <dgm:t>
        <a:bodyPr/>
        <a:lstStyle/>
        <a:p>
          <a:pPr rtl="1"/>
          <a:endParaRPr lang="ar-SA"/>
        </a:p>
      </dgm:t>
    </dgm:pt>
    <dgm:pt modelId="{F3F258C1-ACA5-4236-8D65-426E45BEF24B}" type="pres">
      <dgm:prSet presAssocID="{8B8B102D-1204-4977-862F-3CE76ED486C9}" presName="hierRoot2" presStyleCnt="0">
        <dgm:presLayoutVars>
          <dgm:hierBranch val="init"/>
        </dgm:presLayoutVars>
      </dgm:prSet>
      <dgm:spPr/>
    </dgm:pt>
    <dgm:pt modelId="{041E7BCA-C30B-4B6B-AF29-B7559AF4CD73}" type="pres">
      <dgm:prSet presAssocID="{8B8B102D-1204-4977-862F-3CE76ED486C9}" presName="rootComposite" presStyleCnt="0"/>
      <dgm:spPr/>
    </dgm:pt>
    <dgm:pt modelId="{F721ACDF-C3A7-400B-8888-F280CC179CEB}" type="pres">
      <dgm:prSet presAssocID="{8B8B102D-1204-4977-862F-3CE76ED486C9}" presName="rootText" presStyleLbl="node2" presStyleIdx="1" presStyleCnt="3" custScaleX="151758" custScaleY="221041" custLinFactNeighborY="29700">
        <dgm:presLayoutVars>
          <dgm:chPref val="3"/>
        </dgm:presLayoutVars>
      </dgm:prSet>
      <dgm:spPr/>
      <dgm:t>
        <a:bodyPr/>
        <a:lstStyle/>
        <a:p>
          <a:pPr rtl="1"/>
          <a:endParaRPr lang="ar-SA"/>
        </a:p>
      </dgm:t>
    </dgm:pt>
    <dgm:pt modelId="{25AEA8F0-5E05-4C3E-B58D-79F7AB61261E}" type="pres">
      <dgm:prSet presAssocID="{8B8B102D-1204-4977-862F-3CE76ED486C9}" presName="rootConnector" presStyleLbl="node2" presStyleIdx="1" presStyleCnt="3"/>
      <dgm:spPr/>
      <dgm:t>
        <a:bodyPr/>
        <a:lstStyle/>
        <a:p>
          <a:pPr rtl="1"/>
          <a:endParaRPr lang="ar-SA"/>
        </a:p>
      </dgm:t>
    </dgm:pt>
    <dgm:pt modelId="{D934851F-025E-4D4D-AA03-79317A6C760A}" type="pres">
      <dgm:prSet presAssocID="{8B8B102D-1204-4977-862F-3CE76ED486C9}" presName="hierChild4" presStyleCnt="0"/>
      <dgm:spPr/>
    </dgm:pt>
    <dgm:pt modelId="{BD545E1A-468F-490E-8322-3ADFE0F90A04}" type="pres">
      <dgm:prSet presAssocID="{8B8B102D-1204-4977-862F-3CE76ED486C9}" presName="hierChild5" presStyleCnt="0"/>
      <dgm:spPr/>
    </dgm:pt>
    <dgm:pt modelId="{4FFE318B-51A5-4041-8E35-1922F46EE15B}" type="pres">
      <dgm:prSet presAssocID="{E8E1451A-D83D-4894-9A80-4B613CCC3271}" presName="Name37" presStyleLbl="parChTrans1D2" presStyleIdx="2" presStyleCnt="3"/>
      <dgm:spPr/>
      <dgm:t>
        <a:bodyPr/>
        <a:lstStyle/>
        <a:p>
          <a:pPr rtl="1"/>
          <a:endParaRPr lang="ar-SA"/>
        </a:p>
      </dgm:t>
    </dgm:pt>
    <dgm:pt modelId="{A93FDF90-8184-40EE-BE8B-AF6FC3D5CE85}" type="pres">
      <dgm:prSet presAssocID="{326ACCDA-A781-42D7-B672-EEA360AA57A1}" presName="hierRoot2" presStyleCnt="0">
        <dgm:presLayoutVars>
          <dgm:hierBranch val="init"/>
        </dgm:presLayoutVars>
      </dgm:prSet>
      <dgm:spPr/>
    </dgm:pt>
    <dgm:pt modelId="{662A7312-6A24-456E-9FFD-7D48D9F419EC}" type="pres">
      <dgm:prSet presAssocID="{326ACCDA-A781-42D7-B672-EEA360AA57A1}" presName="rootComposite" presStyleCnt="0"/>
      <dgm:spPr/>
    </dgm:pt>
    <dgm:pt modelId="{04C2283B-426E-494B-9DD1-29566386A206}" type="pres">
      <dgm:prSet presAssocID="{326ACCDA-A781-42D7-B672-EEA360AA57A1}" presName="rootText" presStyleLbl="node2" presStyleIdx="2" presStyleCnt="3" custScaleX="140028" custScaleY="164857" custLinFactNeighborY="35419">
        <dgm:presLayoutVars>
          <dgm:chPref val="3"/>
        </dgm:presLayoutVars>
      </dgm:prSet>
      <dgm:spPr/>
      <dgm:t>
        <a:bodyPr/>
        <a:lstStyle/>
        <a:p>
          <a:pPr rtl="1"/>
          <a:endParaRPr lang="ar-SA"/>
        </a:p>
      </dgm:t>
    </dgm:pt>
    <dgm:pt modelId="{CA7637CF-2C7D-4190-898C-F4BE9EB63CC9}" type="pres">
      <dgm:prSet presAssocID="{326ACCDA-A781-42D7-B672-EEA360AA57A1}" presName="rootConnector" presStyleLbl="node2" presStyleIdx="2" presStyleCnt="3"/>
      <dgm:spPr/>
      <dgm:t>
        <a:bodyPr/>
        <a:lstStyle/>
        <a:p>
          <a:pPr rtl="1"/>
          <a:endParaRPr lang="ar-SA"/>
        </a:p>
      </dgm:t>
    </dgm:pt>
    <dgm:pt modelId="{DA6C2DD9-A9B6-4946-B5FE-DD5075E24FAF}" type="pres">
      <dgm:prSet presAssocID="{326ACCDA-A781-42D7-B672-EEA360AA57A1}" presName="hierChild4" presStyleCnt="0"/>
      <dgm:spPr/>
    </dgm:pt>
    <dgm:pt modelId="{74BCE003-40F0-4AE4-8E22-40F7C40C7B34}" type="pres">
      <dgm:prSet presAssocID="{326ACCDA-A781-42D7-B672-EEA360AA57A1}" presName="hierChild5" presStyleCnt="0"/>
      <dgm:spPr/>
    </dgm:pt>
    <dgm:pt modelId="{69B49434-C2C6-4352-8ED9-0FF669B22B45}" type="pres">
      <dgm:prSet presAssocID="{839DF0AD-E20A-4CF8-B0CC-C54A9B4BA513}" presName="hierChild3" presStyleCnt="0"/>
      <dgm:spPr/>
    </dgm:pt>
  </dgm:ptLst>
  <dgm:cxnLst>
    <dgm:cxn modelId="{B9FFEB82-9099-479E-9426-F4BF8F73C1FA}" srcId="{839DF0AD-E20A-4CF8-B0CC-C54A9B4BA513}" destId="{552A148D-5AA0-4238-A715-29A76F416ED4}" srcOrd="0" destOrd="0" parTransId="{1D5BA7F5-9696-4514-9EA5-1275AD8BB181}" sibTransId="{14E6731D-A304-466C-BAAE-DA76E184447E}"/>
    <dgm:cxn modelId="{F8D056CC-17DD-4EAA-8E17-B306EDB2632F}" type="presOf" srcId="{8B8B102D-1204-4977-862F-3CE76ED486C9}" destId="{25AEA8F0-5E05-4C3E-B58D-79F7AB61261E}" srcOrd="1" destOrd="0" presId="urn:microsoft.com/office/officeart/2005/8/layout/orgChart1"/>
    <dgm:cxn modelId="{A309CE06-EBD4-4381-A0F4-933FC30CD569}" type="presOf" srcId="{552A148D-5AA0-4238-A715-29A76F416ED4}" destId="{4F94976D-BB24-476F-BFC9-56A70A988A58}" srcOrd="0" destOrd="0" presId="urn:microsoft.com/office/officeart/2005/8/layout/orgChart1"/>
    <dgm:cxn modelId="{2081213A-9732-4898-8BDE-77A426755BF6}" type="presOf" srcId="{839DF0AD-E20A-4CF8-B0CC-C54A9B4BA513}" destId="{33554ED4-A47A-41E3-8C38-337C1B24FB79}" srcOrd="0" destOrd="0" presId="urn:microsoft.com/office/officeart/2005/8/layout/orgChart1"/>
    <dgm:cxn modelId="{FF8DDEBF-85A9-4E0E-B7FB-00F6DD0330C1}" srcId="{839DF0AD-E20A-4CF8-B0CC-C54A9B4BA513}" destId="{8B8B102D-1204-4977-862F-3CE76ED486C9}" srcOrd="1" destOrd="0" parTransId="{1A62315D-4118-44DD-A668-BB4B13D2D72D}" sibTransId="{7DA8EBE1-5FB0-4984-AE5E-8D5A65F06F43}"/>
    <dgm:cxn modelId="{CC3A9431-E1E2-485E-A169-51F4B6B0B831}" type="presOf" srcId="{A049DBC0-1896-461C-B51B-5C921C54D2E8}" destId="{C74A9BE0-8689-4B85-BDDA-E4EB1932742F}" srcOrd="0" destOrd="0" presId="urn:microsoft.com/office/officeart/2005/8/layout/orgChart1"/>
    <dgm:cxn modelId="{4FF46C59-C601-48F0-9916-3A3E12E1F24B}" srcId="{A049DBC0-1896-461C-B51B-5C921C54D2E8}" destId="{839DF0AD-E20A-4CF8-B0CC-C54A9B4BA513}" srcOrd="0" destOrd="0" parTransId="{57E46B8E-C152-43C7-BEFD-59F7E3B72F24}" sibTransId="{27533BFA-A1A6-47E4-A2FC-F715BE083A00}"/>
    <dgm:cxn modelId="{608F8F23-22F9-41E3-97BB-B71080949E7C}" type="presOf" srcId="{839DF0AD-E20A-4CF8-B0CC-C54A9B4BA513}" destId="{CDA0DDE4-4D85-4B58-AF64-D14FA6D164A2}" srcOrd="1" destOrd="0" presId="urn:microsoft.com/office/officeart/2005/8/layout/orgChart1"/>
    <dgm:cxn modelId="{D70F6C40-535B-4FF3-BCF6-BE5070FBF750}" type="presOf" srcId="{552A148D-5AA0-4238-A715-29A76F416ED4}" destId="{5A0BFEE4-7EFB-4750-8187-FB1F041CAA12}" srcOrd="1" destOrd="0" presId="urn:microsoft.com/office/officeart/2005/8/layout/orgChart1"/>
    <dgm:cxn modelId="{AA71A1B3-5728-46F4-89A5-71484E653C87}" type="presOf" srcId="{1A62315D-4118-44DD-A668-BB4B13D2D72D}" destId="{709D8113-EA5E-4183-9C0C-09AAE127103D}" srcOrd="0" destOrd="0" presId="urn:microsoft.com/office/officeart/2005/8/layout/orgChart1"/>
    <dgm:cxn modelId="{B46A66F4-72F8-49FD-BA78-ECADC468525E}" type="presOf" srcId="{326ACCDA-A781-42D7-B672-EEA360AA57A1}" destId="{CA7637CF-2C7D-4190-898C-F4BE9EB63CC9}" srcOrd="1" destOrd="0" presId="urn:microsoft.com/office/officeart/2005/8/layout/orgChart1"/>
    <dgm:cxn modelId="{5171AFCA-66F8-4E5D-BBFC-FE462C63CAE8}" type="presOf" srcId="{326ACCDA-A781-42D7-B672-EEA360AA57A1}" destId="{04C2283B-426E-494B-9DD1-29566386A206}" srcOrd="0" destOrd="0" presId="urn:microsoft.com/office/officeart/2005/8/layout/orgChart1"/>
    <dgm:cxn modelId="{483ABC75-D12F-4B9F-8BF7-9779BFC98814}" type="presOf" srcId="{E8E1451A-D83D-4894-9A80-4B613CCC3271}" destId="{4FFE318B-51A5-4041-8E35-1922F46EE15B}" srcOrd="0" destOrd="0" presId="urn:microsoft.com/office/officeart/2005/8/layout/orgChart1"/>
    <dgm:cxn modelId="{8DDFD2D5-567C-47F2-B3C3-9685B7ED23E2}" srcId="{839DF0AD-E20A-4CF8-B0CC-C54A9B4BA513}" destId="{326ACCDA-A781-42D7-B672-EEA360AA57A1}" srcOrd="2" destOrd="0" parTransId="{E8E1451A-D83D-4894-9A80-4B613CCC3271}" sibTransId="{E23D0A51-B18B-4C2C-A714-D4C15C2DC3BF}"/>
    <dgm:cxn modelId="{C5ACAB0B-514A-47FB-8EF1-72DA72267FDE}" type="presOf" srcId="{1D5BA7F5-9696-4514-9EA5-1275AD8BB181}" destId="{EAD02607-75CE-4BC0-A640-C454E474E72C}" srcOrd="0" destOrd="0" presId="urn:microsoft.com/office/officeart/2005/8/layout/orgChart1"/>
    <dgm:cxn modelId="{96A8EABB-69CF-4A07-9913-D1838AC4687B}" type="presOf" srcId="{8B8B102D-1204-4977-862F-3CE76ED486C9}" destId="{F721ACDF-C3A7-400B-8888-F280CC179CEB}" srcOrd="0" destOrd="0" presId="urn:microsoft.com/office/officeart/2005/8/layout/orgChart1"/>
    <dgm:cxn modelId="{85EB17A9-1BB8-4D43-B6A9-2F07124AF546}" type="presParOf" srcId="{C74A9BE0-8689-4B85-BDDA-E4EB1932742F}" destId="{578F4486-630C-4273-8F88-6EDA59A3F58D}" srcOrd="0" destOrd="0" presId="urn:microsoft.com/office/officeart/2005/8/layout/orgChart1"/>
    <dgm:cxn modelId="{582A4EEC-2CF4-4A14-87F1-DAC9449334DE}" type="presParOf" srcId="{578F4486-630C-4273-8F88-6EDA59A3F58D}" destId="{E6C8445A-7E0F-45B9-9566-AA804D591FC9}" srcOrd="0" destOrd="0" presId="urn:microsoft.com/office/officeart/2005/8/layout/orgChart1"/>
    <dgm:cxn modelId="{5DDFD9BF-4BE2-467C-A063-5CB3974970BC}" type="presParOf" srcId="{E6C8445A-7E0F-45B9-9566-AA804D591FC9}" destId="{33554ED4-A47A-41E3-8C38-337C1B24FB79}" srcOrd="0" destOrd="0" presId="urn:microsoft.com/office/officeart/2005/8/layout/orgChart1"/>
    <dgm:cxn modelId="{27DFABC7-61F3-4B7F-A592-AF1D59038CBA}" type="presParOf" srcId="{E6C8445A-7E0F-45B9-9566-AA804D591FC9}" destId="{CDA0DDE4-4D85-4B58-AF64-D14FA6D164A2}" srcOrd="1" destOrd="0" presId="urn:microsoft.com/office/officeart/2005/8/layout/orgChart1"/>
    <dgm:cxn modelId="{41F95090-2B3F-4D57-B16A-27819B9C0B1E}" type="presParOf" srcId="{578F4486-630C-4273-8F88-6EDA59A3F58D}" destId="{9C675DBA-6F12-45C1-A6DE-74599C319B94}" srcOrd="1" destOrd="0" presId="urn:microsoft.com/office/officeart/2005/8/layout/orgChart1"/>
    <dgm:cxn modelId="{8337F411-0D08-4F6B-BA46-F78121C63D12}" type="presParOf" srcId="{9C675DBA-6F12-45C1-A6DE-74599C319B94}" destId="{EAD02607-75CE-4BC0-A640-C454E474E72C}" srcOrd="0" destOrd="0" presId="urn:microsoft.com/office/officeart/2005/8/layout/orgChart1"/>
    <dgm:cxn modelId="{2251B5B1-9D6E-404C-91AA-F965669E1594}" type="presParOf" srcId="{9C675DBA-6F12-45C1-A6DE-74599C319B94}" destId="{3822EFEC-D355-43A6-891F-490DDE4E272F}" srcOrd="1" destOrd="0" presId="urn:microsoft.com/office/officeart/2005/8/layout/orgChart1"/>
    <dgm:cxn modelId="{431CADA2-DEE4-4523-89B5-B24B75051BD7}" type="presParOf" srcId="{3822EFEC-D355-43A6-891F-490DDE4E272F}" destId="{4AA0F188-FDAF-41DC-909F-56AEF507CE94}" srcOrd="0" destOrd="0" presId="urn:microsoft.com/office/officeart/2005/8/layout/orgChart1"/>
    <dgm:cxn modelId="{E1FE702C-0E7D-467A-A2D1-112DA6CDF8D4}" type="presParOf" srcId="{4AA0F188-FDAF-41DC-909F-56AEF507CE94}" destId="{4F94976D-BB24-476F-BFC9-56A70A988A58}" srcOrd="0" destOrd="0" presId="urn:microsoft.com/office/officeart/2005/8/layout/orgChart1"/>
    <dgm:cxn modelId="{758FED94-6FAD-4ACB-A198-96B972FC7758}" type="presParOf" srcId="{4AA0F188-FDAF-41DC-909F-56AEF507CE94}" destId="{5A0BFEE4-7EFB-4750-8187-FB1F041CAA12}" srcOrd="1" destOrd="0" presId="urn:microsoft.com/office/officeart/2005/8/layout/orgChart1"/>
    <dgm:cxn modelId="{4CBE833C-D467-4B7E-BED6-DED34D5EA61E}" type="presParOf" srcId="{3822EFEC-D355-43A6-891F-490DDE4E272F}" destId="{CCA136D7-2967-4A05-8C1A-D05E045863F3}" srcOrd="1" destOrd="0" presId="urn:microsoft.com/office/officeart/2005/8/layout/orgChart1"/>
    <dgm:cxn modelId="{513DC5B9-6AA5-4BFB-8998-642FC5D64D78}" type="presParOf" srcId="{3822EFEC-D355-43A6-891F-490DDE4E272F}" destId="{27EA65D8-8950-4885-9FA1-6E9CDAA403D7}" srcOrd="2" destOrd="0" presId="urn:microsoft.com/office/officeart/2005/8/layout/orgChart1"/>
    <dgm:cxn modelId="{ACCB9FF6-92BD-420B-A863-AEA9FF64D826}" type="presParOf" srcId="{9C675DBA-6F12-45C1-A6DE-74599C319B94}" destId="{709D8113-EA5E-4183-9C0C-09AAE127103D}" srcOrd="2" destOrd="0" presId="urn:microsoft.com/office/officeart/2005/8/layout/orgChart1"/>
    <dgm:cxn modelId="{53D459B8-5493-4947-A79A-A9E8EE0EC5D2}" type="presParOf" srcId="{9C675DBA-6F12-45C1-A6DE-74599C319B94}" destId="{F3F258C1-ACA5-4236-8D65-426E45BEF24B}" srcOrd="3" destOrd="0" presId="urn:microsoft.com/office/officeart/2005/8/layout/orgChart1"/>
    <dgm:cxn modelId="{EC69EA35-F43F-4391-91D9-AB99B8471DB9}" type="presParOf" srcId="{F3F258C1-ACA5-4236-8D65-426E45BEF24B}" destId="{041E7BCA-C30B-4B6B-AF29-B7559AF4CD73}" srcOrd="0" destOrd="0" presId="urn:microsoft.com/office/officeart/2005/8/layout/orgChart1"/>
    <dgm:cxn modelId="{6F00DF1C-8135-45B3-9097-05ED281256D3}" type="presParOf" srcId="{041E7BCA-C30B-4B6B-AF29-B7559AF4CD73}" destId="{F721ACDF-C3A7-400B-8888-F280CC179CEB}" srcOrd="0" destOrd="0" presId="urn:microsoft.com/office/officeart/2005/8/layout/orgChart1"/>
    <dgm:cxn modelId="{4F25DC13-E4C5-41B8-BB06-670C57957C47}" type="presParOf" srcId="{041E7BCA-C30B-4B6B-AF29-B7559AF4CD73}" destId="{25AEA8F0-5E05-4C3E-B58D-79F7AB61261E}" srcOrd="1" destOrd="0" presId="urn:microsoft.com/office/officeart/2005/8/layout/orgChart1"/>
    <dgm:cxn modelId="{1D8E97DD-57C6-41C2-9603-0294172786C1}" type="presParOf" srcId="{F3F258C1-ACA5-4236-8D65-426E45BEF24B}" destId="{D934851F-025E-4D4D-AA03-79317A6C760A}" srcOrd="1" destOrd="0" presId="urn:microsoft.com/office/officeart/2005/8/layout/orgChart1"/>
    <dgm:cxn modelId="{2352C3F2-6898-4E18-A53D-BA70C5A8A4F4}" type="presParOf" srcId="{F3F258C1-ACA5-4236-8D65-426E45BEF24B}" destId="{BD545E1A-468F-490E-8322-3ADFE0F90A04}" srcOrd="2" destOrd="0" presId="urn:microsoft.com/office/officeart/2005/8/layout/orgChart1"/>
    <dgm:cxn modelId="{1AFBD4D9-3813-4DA2-8CC5-A06D44890EDF}" type="presParOf" srcId="{9C675DBA-6F12-45C1-A6DE-74599C319B94}" destId="{4FFE318B-51A5-4041-8E35-1922F46EE15B}" srcOrd="4" destOrd="0" presId="urn:microsoft.com/office/officeart/2005/8/layout/orgChart1"/>
    <dgm:cxn modelId="{CFA80C04-06F0-4786-9C02-7E2FA98D751A}" type="presParOf" srcId="{9C675DBA-6F12-45C1-A6DE-74599C319B94}" destId="{A93FDF90-8184-40EE-BE8B-AF6FC3D5CE85}" srcOrd="5" destOrd="0" presId="urn:microsoft.com/office/officeart/2005/8/layout/orgChart1"/>
    <dgm:cxn modelId="{DD17C88C-771E-407C-8EF8-AC6AA5ABEE77}" type="presParOf" srcId="{A93FDF90-8184-40EE-BE8B-AF6FC3D5CE85}" destId="{662A7312-6A24-456E-9FFD-7D48D9F419EC}" srcOrd="0" destOrd="0" presId="urn:microsoft.com/office/officeart/2005/8/layout/orgChart1"/>
    <dgm:cxn modelId="{943E9D39-99D1-4393-A774-E643FBBD27E5}" type="presParOf" srcId="{662A7312-6A24-456E-9FFD-7D48D9F419EC}" destId="{04C2283B-426E-494B-9DD1-29566386A206}" srcOrd="0" destOrd="0" presId="urn:microsoft.com/office/officeart/2005/8/layout/orgChart1"/>
    <dgm:cxn modelId="{61EC0850-304B-4BF0-BFB8-F898E019445C}" type="presParOf" srcId="{662A7312-6A24-456E-9FFD-7D48D9F419EC}" destId="{CA7637CF-2C7D-4190-898C-F4BE9EB63CC9}" srcOrd="1" destOrd="0" presId="urn:microsoft.com/office/officeart/2005/8/layout/orgChart1"/>
    <dgm:cxn modelId="{A3E33AF6-54E4-46D1-BAB6-C1A97E8C6655}" type="presParOf" srcId="{A93FDF90-8184-40EE-BE8B-AF6FC3D5CE85}" destId="{DA6C2DD9-A9B6-4946-B5FE-DD5075E24FAF}" srcOrd="1" destOrd="0" presId="urn:microsoft.com/office/officeart/2005/8/layout/orgChart1"/>
    <dgm:cxn modelId="{D9CAC5E4-ECC0-4460-9C77-D272D24CA783}" type="presParOf" srcId="{A93FDF90-8184-40EE-BE8B-AF6FC3D5CE85}" destId="{74BCE003-40F0-4AE4-8E22-40F7C40C7B34}" srcOrd="2" destOrd="0" presId="urn:microsoft.com/office/officeart/2005/8/layout/orgChart1"/>
    <dgm:cxn modelId="{3D3A8E01-D876-4F07-9391-E62969982B0F}" type="presParOf" srcId="{578F4486-630C-4273-8F88-6EDA59A3F58D}" destId="{69B49434-C2C6-4352-8ED9-0FF669B22B4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50EB8-3193-43F1-B29E-0D157AF06E64}" type="doc">
      <dgm:prSet loTypeId="urn:microsoft.com/office/officeart/2005/8/layout/pyramid2" loCatId="pyramid" qsTypeId="urn:microsoft.com/office/officeart/2005/8/quickstyle/simple1" qsCatId="simple" csTypeId="urn:microsoft.com/office/officeart/2005/8/colors/accent1_2" csCatId="accent1" phldr="1"/>
      <dgm:spPr/>
    </dgm:pt>
    <dgm:pt modelId="{76D132E7-AA69-4EE9-9A8D-F7FEA73A70B6}">
      <dgm:prSet phldrT="[Text]" custT="1">
        <dgm:style>
          <a:lnRef idx="1">
            <a:schemeClr val="accent3"/>
          </a:lnRef>
          <a:fillRef idx="3">
            <a:schemeClr val="accent3"/>
          </a:fillRef>
          <a:effectRef idx="2">
            <a:schemeClr val="accent3"/>
          </a:effectRef>
          <a:fontRef idx="minor">
            <a:schemeClr val="lt1"/>
          </a:fontRef>
        </dgm:style>
      </dgm:prSet>
      <dgm:spPr/>
      <dgm:t>
        <a:bodyPr/>
        <a:lstStyle/>
        <a:p>
          <a:pPr rtl="0">
            <a:lnSpc>
              <a:spcPct val="150000"/>
            </a:lnSpc>
          </a:pPr>
          <a:r>
            <a:rPr lang="en-US" sz="2800" dirty="0" smtClean="0">
              <a:latin typeface="Times New Roman" pitchFamily="18" charset="0"/>
              <a:cs typeface="Times New Roman" pitchFamily="18" charset="0"/>
            </a:rPr>
            <a:t>Some of the common emulsifiers are as follows:</a:t>
          </a:r>
          <a:endParaRPr lang="ar-SA" sz="2800" dirty="0">
            <a:latin typeface="Times New Roman" pitchFamily="18" charset="0"/>
            <a:cs typeface="Times New Roman" pitchFamily="18" charset="0"/>
          </a:endParaRPr>
        </a:p>
      </dgm:t>
    </dgm:pt>
    <dgm:pt modelId="{23DDF801-778D-418B-97A2-C4E703BB4E72}" type="parTrans" cxnId="{CB43657D-D6C0-4337-BFD5-03EDAC7738CB}">
      <dgm:prSet/>
      <dgm:spPr/>
      <dgm:t>
        <a:bodyPr/>
        <a:lstStyle/>
        <a:p>
          <a:pPr rtl="1"/>
          <a:endParaRPr lang="ar-SA"/>
        </a:p>
      </dgm:t>
    </dgm:pt>
    <dgm:pt modelId="{E9934FCA-6C8E-4583-BAA0-BAD52D97B9EE}" type="sibTrans" cxnId="{CB43657D-D6C0-4337-BFD5-03EDAC7738CB}">
      <dgm:prSet/>
      <dgm:spPr/>
      <dgm:t>
        <a:bodyPr/>
        <a:lstStyle/>
        <a:p>
          <a:pPr rtl="1"/>
          <a:endParaRPr lang="ar-SA"/>
        </a:p>
      </dgm:t>
    </dgm:pt>
    <dgm:pt modelId="{75841070-E026-4F0E-B223-6F82DED9EF11}">
      <dgm:prSet phldrT="[Tex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600" dirty="0" smtClean="0">
              <a:solidFill>
                <a:srgbClr val="FF0000"/>
              </a:solidFill>
              <a:latin typeface="Times New Roman" pitchFamily="18" charset="0"/>
              <a:cs typeface="Times New Roman" pitchFamily="18" charset="0"/>
            </a:rPr>
            <a:t>1. </a:t>
          </a:r>
          <a:r>
            <a:rPr lang="en-US" sz="2600" dirty="0" smtClean="0">
              <a:latin typeface="Times New Roman" pitchFamily="18" charset="0"/>
              <a:cs typeface="Times New Roman" pitchFamily="18" charset="0"/>
            </a:rPr>
            <a:t>Asphaltic materials</a:t>
          </a:r>
          <a:endParaRPr lang="ar-SA" sz="2600" dirty="0">
            <a:latin typeface="Times New Roman" pitchFamily="18" charset="0"/>
            <a:cs typeface="Times New Roman" pitchFamily="18" charset="0"/>
          </a:endParaRPr>
        </a:p>
      </dgm:t>
    </dgm:pt>
    <dgm:pt modelId="{5A930690-09D7-449F-8B6F-BD5F1C4D7506}" type="parTrans" cxnId="{B0C668D4-62EA-4B7C-BDF3-1C053150790A}">
      <dgm:prSet/>
      <dgm:spPr/>
      <dgm:t>
        <a:bodyPr/>
        <a:lstStyle/>
        <a:p>
          <a:pPr rtl="1"/>
          <a:endParaRPr lang="ar-SA"/>
        </a:p>
      </dgm:t>
    </dgm:pt>
    <dgm:pt modelId="{B4CA8A45-D9F7-4451-934C-9CB6CC7709F2}" type="sibTrans" cxnId="{B0C668D4-62EA-4B7C-BDF3-1C053150790A}">
      <dgm:prSet/>
      <dgm:spPr/>
      <dgm:t>
        <a:bodyPr/>
        <a:lstStyle/>
        <a:p>
          <a:pPr rtl="1"/>
          <a:endParaRPr lang="ar-SA"/>
        </a:p>
      </dgm:t>
    </dgm:pt>
    <dgm:pt modelId="{158C785C-56F8-4249-B05F-3E57EFE210A3}">
      <dgm:prSet phldrT="[Text]" custT="1">
        <dgm:style>
          <a:lnRef idx="1">
            <a:schemeClr val="accent4"/>
          </a:lnRef>
          <a:fillRef idx="3">
            <a:schemeClr val="accent4"/>
          </a:fillRef>
          <a:effectRef idx="2">
            <a:schemeClr val="accent4"/>
          </a:effectRef>
          <a:fontRef idx="minor">
            <a:schemeClr val="lt1"/>
          </a:fontRef>
        </dgm:style>
      </dgm:prSet>
      <dgm:spPr/>
      <dgm:t>
        <a:bodyPr/>
        <a:lstStyle/>
        <a:p>
          <a:pPr rtl="0"/>
          <a:r>
            <a:rPr lang="en-US" sz="2600" dirty="0" smtClean="0">
              <a:solidFill>
                <a:srgbClr val="FF0000"/>
              </a:solidFill>
              <a:latin typeface="Times New Roman" pitchFamily="18" charset="0"/>
              <a:cs typeface="Times New Roman" pitchFamily="18" charset="0"/>
            </a:rPr>
            <a:t>2. </a:t>
          </a:r>
          <a:r>
            <a:rPr lang="en-US" sz="2600" dirty="0" smtClean="0">
              <a:latin typeface="Times New Roman" pitchFamily="18" charset="0"/>
              <a:cs typeface="Times New Roman" pitchFamily="18" charset="0"/>
            </a:rPr>
            <a:t>Resinous substances</a:t>
          </a:r>
          <a:endParaRPr lang="ar-SA" sz="2600" dirty="0">
            <a:latin typeface="Times New Roman" pitchFamily="18" charset="0"/>
            <a:cs typeface="Times New Roman" pitchFamily="18" charset="0"/>
          </a:endParaRPr>
        </a:p>
      </dgm:t>
    </dgm:pt>
    <dgm:pt modelId="{CE8AAB32-2B7E-4314-9538-4492FFEA1DBE}" type="parTrans" cxnId="{F3459FF2-8322-4DF5-8A3B-275A5DE454EB}">
      <dgm:prSet/>
      <dgm:spPr/>
      <dgm:t>
        <a:bodyPr/>
        <a:lstStyle/>
        <a:p>
          <a:pPr rtl="1"/>
          <a:endParaRPr lang="ar-SA"/>
        </a:p>
      </dgm:t>
    </dgm:pt>
    <dgm:pt modelId="{B4B997FA-58BC-4074-867E-3B3A2D57A45C}" type="sibTrans" cxnId="{F3459FF2-8322-4DF5-8A3B-275A5DE454EB}">
      <dgm:prSet/>
      <dgm:spPr/>
      <dgm:t>
        <a:bodyPr/>
        <a:lstStyle/>
        <a:p>
          <a:pPr rtl="1"/>
          <a:endParaRPr lang="ar-SA"/>
        </a:p>
      </dgm:t>
    </dgm:pt>
    <dgm:pt modelId="{4785179E-5980-485A-9C4B-90F24C5D81AF}">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pPr rtl="0"/>
          <a:r>
            <a:rPr lang="en-US" sz="2600" dirty="0" smtClean="0">
              <a:solidFill>
                <a:srgbClr val="FF0000"/>
              </a:solidFill>
              <a:latin typeface="Times New Roman" pitchFamily="18" charset="0"/>
              <a:cs typeface="Times New Roman" pitchFamily="18" charset="0"/>
            </a:rPr>
            <a:t>3</a:t>
          </a:r>
          <a:r>
            <a:rPr lang="en-US" sz="2600" dirty="0" smtClean="0">
              <a:latin typeface="Times New Roman" pitchFamily="18" charset="0"/>
              <a:cs typeface="Times New Roman" pitchFamily="18" charset="0"/>
            </a:rPr>
            <a:t>. Oil-soluble organic acids</a:t>
          </a:r>
          <a:endParaRPr lang="ar-SA" sz="2600" dirty="0">
            <a:latin typeface="Times New Roman" pitchFamily="18" charset="0"/>
            <a:cs typeface="Times New Roman" pitchFamily="18" charset="0"/>
          </a:endParaRPr>
        </a:p>
      </dgm:t>
    </dgm:pt>
    <dgm:pt modelId="{9037AEAD-0F4F-4914-B53E-4DCA7DCCF01D}" type="parTrans" cxnId="{0E678CF0-9146-4EF7-B52B-6A0F7F4003E3}">
      <dgm:prSet/>
      <dgm:spPr/>
      <dgm:t>
        <a:bodyPr/>
        <a:lstStyle/>
        <a:p>
          <a:pPr rtl="1"/>
          <a:endParaRPr lang="ar-SA"/>
        </a:p>
      </dgm:t>
    </dgm:pt>
    <dgm:pt modelId="{C7BD63E2-202E-45EF-A2D4-22B900BAC54E}" type="sibTrans" cxnId="{0E678CF0-9146-4EF7-B52B-6A0F7F4003E3}">
      <dgm:prSet/>
      <dgm:spPr/>
      <dgm:t>
        <a:bodyPr/>
        <a:lstStyle/>
        <a:p>
          <a:pPr rtl="1"/>
          <a:endParaRPr lang="ar-SA"/>
        </a:p>
      </dgm:t>
    </dgm:pt>
    <dgm:pt modelId="{E94047DA-55D6-48B8-9AF0-EB58CAE243B0}">
      <dgm:prSet phldrT="[Text]" custT="1">
        <dgm:style>
          <a:lnRef idx="1">
            <a:schemeClr val="dk1"/>
          </a:lnRef>
          <a:fillRef idx="2">
            <a:schemeClr val="dk1"/>
          </a:fillRef>
          <a:effectRef idx="1">
            <a:schemeClr val="dk1"/>
          </a:effectRef>
          <a:fontRef idx="minor">
            <a:schemeClr val="dk1"/>
          </a:fontRef>
        </dgm:style>
      </dgm:prSet>
      <dgm:spPr>
        <a:ln/>
      </dgm:spPr>
      <dgm:t>
        <a:bodyPr/>
        <a:lstStyle/>
        <a:p>
          <a:pPr rtl="0">
            <a:lnSpc>
              <a:spcPct val="150000"/>
            </a:lnSpc>
          </a:pPr>
          <a:r>
            <a:rPr lang="en-US" sz="2600" dirty="0" smtClean="0">
              <a:solidFill>
                <a:srgbClr val="FF0000"/>
              </a:solidFill>
              <a:latin typeface="Times New Roman" pitchFamily="18" charset="0"/>
              <a:cs typeface="Times New Roman" pitchFamily="18" charset="0"/>
            </a:rPr>
            <a:t>4. </a:t>
          </a:r>
          <a:r>
            <a:rPr lang="en-US" sz="2600" dirty="0" smtClean="0">
              <a:latin typeface="Times New Roman" pitchFamily="18" charset="0"/>
              <a:cs typeface="Times New Roman" pitchFamily="18" charset="0"/>
            </a:rPr>
            <a:t>Finely dispersed solid materials such as sand, carbon, calcium, silica, iron, zinc, aluminum sulfate, iron sulfide, and so on.</a:t>
          </a:r>
          <a:endParaRPr lang="ar-SA" sz="2600" dirty="0">
            <a:latin typeface="Times New Roman" pitchFamily="18" charset="0"/>
            <a:cs typeface="Times New Roman" pitchFamily="18" charset="0"/>
          </a:endParaRPr>
        </a:p>
      </dgm:t>
    </dgm:pt>
    <dgm:pt modelId="{C7F89360-DBAF-4179-8CD8-8717D0DF7544}" type="parTrans" cxnId="{0BB2D8B8-54A9-4F87-9FC3-7425A9F9B3BC}">
      <dgm:prSet/>
      <dgm:spPr/>
      <dgm:t>
        <a:bodyPr/>
        <a:lstStyle/>
        <a:p>
          <a:pPr rtl="1"/>
          <a:endParaRPr lang="ar-SA"/>
        </a:p>
      </dgm:t>
    </dgm:pt>
    <dgm:pt modelId="{A9D1F9BC-D43B-4EF8-BA87-CDB44CDFB768}" type="sibTrans" cxnId="{0BB2D8B8-54A9-4F87-9FC3-7425A9F9B3BC}">
      <dgm:prSet/>
      <dgm:spPr/>
      <dgm:t>
        <a:bodyPr/>
        <a:lstStyle/>
        <a:p>
          <a:pPr rtl="1"/>
          <a:endParaRPr lang="ar-SA"/>
        </a:p>
      </dgm:t>
    </dgm:pt>
    <dgm:pt modelId="{BAE30584-2165-4A13-8040-8082A904B6A8}" type="pres">
      <dgm:prSet presAssocID="{94C50EB8-3193-43F1-B29E-0D157AF06E64}" presName="compositeShape" presStyleCnt="0">
        <dgm:presLayoutVars>
          <dgm:dir/>
          <dgm:resizeHandles/>
        </dgm:presLayoutVars>
      </dgm:prSet>
      <dgm:spPr/>
    </dgm:pt>
    <dgm:pt modelId="{7E1EE8EA-213D-4195-BD1A-A8DC0EBBD0F4}" type="pres">
      <dgm:prSet presAssocID="{94C50EB8-3193-43F1-B29E-0D157AF06E64}" presName="pyramid" presStyleLbl="node1" presStyleIdx="0" presStyleCnt="1"/>
      <dgm:spPr/>
    </dgm:pt>
    <dgm:pt modelId="{BF425CB4-FCBD-49DE-BAF5-8E6B3249AE71}" type="pres">
      <dgm:prSet presAssocID="{94C50EB8-3193-43F1-B29E-0D157AF06E64}" presName="theList" presStyleCnt="0"/>
      <dgm:spPr/>
    </dgm:pt>
    <dgm:pt modelId="{68C79408-92F5-43E1-9C38-3C4292A52BBA}" type="pres">
      <dgm:prSet presAssocID="{76D132E7-AA69-4EE9-9A8D-F7FEA73A70B6}" presName="aNode" presStyleLbl="fgAcc1" presStyleIdx="0" presStyleCnt="5" custScaleX="188281" custScaleY="333374" custLinFactY="-48667" custLinFactNeighborY="-100000">
        <dgm:presLayoutVars>
          <dgm:bulletEnabled val="1"/>
        </dgm:presLayoutVars>
      </dgm:prSet>
      <dgm:spPr/>
      <dgm:t>
        <a:bodyPr/>
        <a:lstStyle/>
        <a:p>
          <a:pPr rtl="1"/>
          <a:endParaRPr lang="ar-SA"/>
        </a:p>
      </dgm:t>
    </dgm:pt>
    <dgm:pt modelId="{B3CA8378-B917-4434-9FB9-C56D477C0F4B}" type="pres">
      <dgm:prSet presAssocID="{76D132E7-AA69-4EE9-9A8D-F7FEA73A70B6}" presName="aSpace" presStyleCnt="0"/>
      <dgm:spPr/>
    </dgm:pt>
    <dgm:pt modelId="{334B2E97-779A-45CC-833D-E4D810CF8C38}" type="pres">
      <dgm:prSet presAssocID="{75841070-E026-4F0E-B223-6F82DED9EF11}" presName="aNode" presStyleLbl="fgAcc1" presStyleIdx="1" presStyleCnt="5" custScaleX="118745" custScaleY="138044" custLinFactY="-13350" custLinFactNeighborY="-100000">
        <dgm:presLayoutVars>
          <dgm:bulletEnabled val="1"/>
        </dgm:presLayoutVars>
      </dgm:prSet>
      <dgm:spPr/>
      <dgm:t>
        <a:bodyPr/>
        <a:lstStyle/>
        <a:p>
          <a:pPr rtl="1"/>
          <a:endParaRPr lang="ar-SA"/>
        </a:p>
      </dgm:t>
    </dgm:pt>
    <dgm:pt modelId="{49FE26E7-F668-420F-8DA5-E3D8C7D41F1D}" type="pres">
      <dgm:prSet presAssocID="{75841070-E026-4F0E-B223-6F82DED9EF11}" presName="aSpace" presStyleCnt="0"/>
      <dgm:spPr/>
    </dgm:pt>
    <dgm:pt modelId="{D3EDFE9D-2E01-48E1-AE0C-F33E27CB81EC}" type="pres">
      <dgm:prSet presAssocID="{158C785C-56F8-4249-B05F-3E57EFE210A3}" presName="aNode" presStyleLbl="fgAcc1" presStyleIdx="2" presStyleCnt="5" custScaleX="118745" custScaleY="141481" custLinFactNeighborY="25029">
        <dgm:presLayoutVars>
          <dgm:bulletEnabled val="1"/>
        </dgm:presLayoutVars>
      </dgm:prSet>
      <dgm:spPr/>
      <dgm:t>
        <a:bodyPr/>
        <a:lstStyle/>
        <a:p>
          <a:pPr rtl="1"/>
          <a:endParaRPr lang="ar-SA"/>
        </a:p>
      </dgm:t>
    </dgm:pt>
    <dgm:pt modelId="{F7ACF44F-0AB7-4EF1-AC36-A85BAAFB540D}" type="pres">
      <dgm:prSet presAssocID="{158C785C-56F8-4249-B05F-3E57EFE210A3}" presName="aSpace" presStyleCnt="0"/>
      <dgm:spPr/>
    </dgm:pt>
    <dgm:pt modelId="{48B70315-6480-45CD-9A58-4F443CC68F08}" type="pres">
      <dgm:prSet presAssocID="{4785179E-5980-485A-9C4B-90F24C5D81AF}" presName="aNode" presStyleLbl="fgAcc1" presStyleIdx="3" presStyleCnt="5" custScaleX="121675" custScaleY="158884" custLinFactY="19872" custLinFactNeighborY="100000">
        <dgm:presLayoutVars>
          <dgm:bulletEnabled val="1"/>
        </dgm:presLayoutVars>
      </dgm:prSet>
      <dgm:spPr/>
      <dgm:t>
        <a:bodyPr/>
        <a:lstStyle/>
        <a:p>
          <a:pPr rtl="1"/>
          <a:endParaRPr lang="ar-SA"/>
        </a:p>
      </dgm:t>
    </dgm:pt>
    <dgm:pt modelId="{9BB57DED-B871-418E-A9F7-4F208F7A871E}" type="pres">
      <dgm:prSet presAssocID="{4785179E-5980-485A-9C4B-90F24C5D81AF}" presName="aSpace" presStyleCnt="0"/>
      <dgm:spPr/>
    </dgm:pt>
    <dgm:pt modelId="{F78E56C4-36F0-4D48-904A-1E3CC8243D76}" type="pres">
      <dgm:prSet presAssocID="{E94047DA-55D6-48B8-9AF0-EB58CAE243B0}" presName="aNode" presStyleLbl="fgAcc1" presStyleIdx="4" presStyleCnt="5" custScaleX="203055" custScaleY="447772" custLinFactY="21042" custLinFactNeighborY="100000">
        <dgm:presLayoutVars>
          <dgm:bulletEnabled val="1"/>
        </dgm:presLayoutVars>
      </dgm:prSet>
      <dgm:spPr/>
      <dgm:t>
        <a:bodyPr/>
        <a:lstStyle/>
        <a:p>
          <a:pPr rtl="1"/>
          <a:endParaRPr lang="ar-SA"/>
        </a:p>
      </dgm:t>
    </dgm:pt>
    <dgm:pt modelId="{6F5A5CAA-5FDB-427E-9AF6-332EEC71B5AE}" type="pres">
      <dgm:prSet presAssocID="{E94047DA-55D6-48B8-9AF0-EB58CAE243B0}" presName="aSpace" presStyleCnt="0"/>
      <dgm:spPr/>
    </dgm:pt>
  </dgm:ptLst>
  <dgm:cxnLst>
    <dgm:cxn modelId="{0E678CF0-9146-4EF7-B52B-6A0F7F4003E3}" srcId="{94C50EB8-3193-43F1-B29E-0D157AF06E64}" destId="{4785179E-5980-485A-9C4B-90F24C5D81AF}" srcOrd="3" destOrd="0" parTransId="{9037AEAD-0F4F-4914-B53E-4DCA7DCCF01D}" sibTransId="{C7BD63E2-202E-45EF-A2D4-22B900BAC54E}"/>
    <dgm:cxn modelId="{A451E6D7-2407-45E2-9D1E-DDE88CC20206}" type="presOf" srcId="{158C785C-56F8-4249-B05F-3E57EFE210A3}" destId="{D3EDFE9D-2E01-48E1-AE0C-F33E27CB81EC}" srcOrd="0" destOrd="0" presId="urn:microsoft.com/office/officeart/2005/8/layout/pyramid2"/>
    <dgm:cxn modelId="{100DC058-5D0B-4EAD-8561-89F53B47F19C}" type="presOf" srcId="{E94047DA-55D6-48B8-9AF0-EB58CAE243B0}" destId="{F78E56C4-36F0-4D48-904A-1E3CC8243D76}" srcOrd="0" destOrd="0" presId="urn:microsoft.com/office/officeart/2005/8/layout/pyramid2"/>
    <dgm:cxn modelId="{F3459FF2-8322-4DF5-8A3B-275A5DE454EB}" srcId="{94C50EB8-3193-43F1-B29E-0D157AF06E64}" destId="{158C785C-56F8-4249-B05F-3E57EFE210A3}" srcOrd="2" destOrd="0" parTransId="{CE8AAB32-2B7E-4314-9538-4492FFEA1DBE}" sibTransId="{B4B997FA-58BC-4074-867E-3B3A2D57A45C}"/>
    <dgm:cxn modelId="{993EF344-F4DD-423F-A811-1BECC9F73AB7}" type="presOf" srcId="{76D132E7-AA69-4EE9-9A8D-F7FEA73A70B6}" destId="{68C79408-92F5-43E1-9C38-3C4292A52BBA}" srcOrd="0" destOrd="0" presId="urn:microsoft.com/office/officeart/2005/8/layout/pyramid2"/>
    <dgm:cxn modelId="{9B3922A2-F93B-4A41-9032-E2D7E841A2F1}" type="presOf" srcId="{75841070-E026-4F0E-B223-6F82DED9EF11}" destId="{334B2E97-779A-45CC-833D-E4D810CF8C38}" srcOrd="0" destOrd="0" presId="urn:microsoft.com/office/officeart/2005/8/layout/pyramid2"/>
    <dgm:cxn modelId="{4CF80E3B-F4C4-45EE-A699-E0A61D93EDBB}" type="presOf" srcId="{94C50EB8-3193-43F1-B29E-0D157AF06E64}" destId="{BAE30584-2165-4A13-8040-8082A904B6A8}" srcOrd="0" destOrd="0" presId="urn:microsoft.com/office/officeart/2005/8/layout/pyramid2"/>
    <dgm:cxn modelId="{CB43657D-D6C0-4337-BFD5-03EDAC7738CB}" srcId="{94C50EB8-3193-43F1-B29E-0D157AF06E64}" destId="{76D132E7-AA69-4EE9-9A8D-F7FEA73A70B6}" srcOrd="0" destOrd="0" parTransId="{23DDF801-778D-418B-97A2-C4E703BB4E72}" sibTransId="{E9934FCA-6C8E-4583-BAA0-BAD52D97B9EE}"/>
    <dgm:cxn modelId="{77034CB0-B1F8-4256-83D4-D58127DFC0D0}" type="presOf" srcId="{4785179E-5980-485A-9C4B-90F24C5D81AF}" destId="{48B70315-6480-45CD-9A58-4F443CC68F08}" srcOrd="0" destOrd="0" presId="urn:microsoft.com/office/officeart/2005/8/layout/pyramid2"/>
    <dgm:cxn modelId="{0BB2D8B8-54A9-4F87-9FC3-7425A9F9B3BC}" srcId="{94C50EB8-3193-43F1-B29E-0D157AF06E64}" destId="{E94047DA-55D6-48B8-9AF0-EB58CAE243B0}" srcOrd="4" destOrd="0" parTransId="{C7F89360-DBAF-4179-8CD8-8717D0DF7544}" sibTransId="{A9D1F9BC-D43B-4EF8-BA87-CDB44CDFB768}"/>
    <dgm:cxn modelId="{B0C668D4-62EA-4B7C-BDF3-1C053150790A}" srcId="{94C50EB8-3193-43F1-B29E-0D157AF06E64}" destId="{75841070-E026-4F0E-B223-6F82DED9EF11}" srcOrd="1" destOrd="0" parTransId="{5A930690-09D7-449F-8B6F-BD5F1C4D7506}" sibTransId="{B4CA8A45-D9F7-4451-934C-9CB6CC7709F2}"/>
    <dgm:cxn modelId="{E4216689-C6D8-4FC6-ACCC-07AB17443116}" type="presParOf" srcId="{BAE30584-2165-4A13-8040-8082A904B6A8}" destId="{7E1EE8EA-213D-4195-BD1A-A8DC0EBBD0F4}" srcOrd="0" destOrd="0" presId="urn:microsoft.com/office/officeart/2005/8/layout/pyramid2"/>
    <dgm:cxn modelId="{EE81ECD0-CB9A-4C63-9284-7096454A8290}" type="presParOf" srcId="{BAE30584-2165-4A13-8040-8082A904B6A8}" destId="{BF425CB4-FCBD-49DE-BAF5-8E6B3249AE71}" srcOrd="1" destOrd="0" presId="urn:microsoft.com/office/officeart/2005/8/layout/pyramid2"/>
    <dgm:cxn modelId="{970288B4-7905-4EA5-81F8-FB57D676FBE6}" type="presParOf" srcId="{BF425CB4-FCBD-49DE-BAF5-8E6B3249AE71}" destId="{68C79408-92F5-43E1-9C38-3C4292A52BBA}" srcOrd="0" destOrd="0" presId="urn:microsoft.com/office/officeart/2005/8/layout/pyramid2"/>
    <dgm:cxn modelId="{75CD3A14-F474-40D7-B2A5-2F41D09A295E}" type="presParOf" srcId="{BF425CB4-FCBD-49DE-BAF5-8E6B3249AE71}" destId="{B3CA8378-B917-4434-9FB9-C56D477C0F4B}" srcOrd="1" destOrd="0" presId="urn:microsoft.com/office/officeart/2005/8/layout/pyramid2"/>
    <dgm:cxn modelId="{3FBA5AF8-FA1B-442E-BF03-BC36A9A5C15A}" type="presParOf" srcId="{BF425CB4-FCBD-49DE-BAF5-8E6B3249AE71}" destId="{334B2E97-779A-45CC-833D-E4D810CF8C38}" srcOrd="2" destOrd="0" presId="urn:microsoft.com/office/officeart/2005/8/layout/pyramid2"/>
    <dgm:cxn modelId="{1D3F749A-85F8-4268-958D-0EE0068906A0}" type="presParOf" srcId="{BF425CB4-FCBD-49DE-BAF5-8E6B3249AE71}" destId="{49FE26E7-F668-420F-8DA5-E3D8C7D41F1D}" srcOrd="3" destOrd="0" presId="urn:microsoft.com/office/officeart/2005/8/layout/pyramid2"/>
    <dgm:cxn modelId="{DB29BD50-9C41-43E0-9A77-C5148E0BB764}" type="presParOf" srcId="{BF425CB4-FCBD-49DE-BAF5-8E6B3249AE71}" destId="{D3EDFE9D-2E01-48E1-AE0C-F33E27CB81EC}" srcOrd="4" destOrd="0" presId="urn:microsoft.com/office/officeart/2005/8/layout/pyramid2"/>
    <dgm:cxn modelId="{E7E1A4A6-3438-4774-8276-29C722A4CD0F}" type="presParOf" srcId="{BF425CB4-FCBD-49DE-BAF5-8E6B3249AE71}" destId="{F7ACF44F-0AB7-4EF1-AC36-A85BAAFB540D}" srcOrd="5" destOrd="0" presId="urn:microsoft.com/office/officeart/2005/8/layout/pyramid2"/>
    <dgm:cxn modelId="{BEA47BDD-7C1E-41B4-A1C9-C366D49AD4B1}" type="presParOf" srcId="{BF425CB4-FCBD-49DE-BAF5-8E6B3249AE71}" destId="{48B70315-6480-45CD-9A58-4F443CC68F08}" srcOrd="6" destOrd="0" presId="urn:microsoft.com/office/officeart/2005/8/layout/pyramid2"/>
    <dgm:cxn modelId="{D9599371-D54F-4017-A08C-F64EF47D8F8C}" type="presParOf" srcId="{BF425CB4-FCBD-49DE-BAF5-8E6B3249AE71}" destId="{9BB57DED-B871-418E-A9F7-4F208F7A871E}" srcOrd="7" destOrd="0" presId="urn:microsoft.com/office/officeart/2005/8/layout/pyramid2"/>
    <dgm:cxn modelId="{DF5B201F-6C66-4813-A668-7A58A636F6FA}" type="presParOf" srcId="{BF425CB4-FCBD-49DE-BAF5-8E6B3249AE71}" destId="{F78E56C4-36F0-4D48-904A-1E3CC8243D76}" srcOrd="8" destOrd="0" presId="urn:microsoft.com/office/officeart/2005/8/layout/pyramid2"/>
    <dgm:cxn modelId="{A38FA063-5C62-4530-95D2-C468A8BB6311}" type="presParOf" srcId="{BF425CB4-FCBD-49DE-BAF5-8E6B3249AE71}" destId="{6F5A5CAA-5FDB-427E-9AF6-332EEC71B5A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B0D29AD-191A-4C48-B4DF-0440FEC2B88A}"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B0D29AD-191A-4C48-B4DF-0440FEC2B88A}"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B0D29AD-191A-4C48-B4DF-0440FEC2B88A}"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AFE3057-86D1-45E4-9C8E-A416F5395119}" type="datetimeFigureOut">
              <a:rPr lang="ar-SA" smtClean="0"/>
              <a:pPr/>
              <a:t>17/03/1439</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B0D29AD-191A-4C48-B4DF-0440FEC2B88A}" type="slidenum">
              <a:rPr lang="ar-SA" smtClean="0"/>
              <a:pPr/>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B0D29AD-191A-4C48-B4DF-0440FEC2B88A}" type="slidenum">
              <a:rPr lang="ar-SA" smtClean="0"/>
              <a:pPr/>
              <a:t>‹#›</a:t>
            </a:fld>
            <a:endParaRPr lang="ar-SA"/>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B0D29AD-191A-4C48-B4DF-0440FEC2B88A}"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B0D29AD-191A-4C48-B4DF-0440FEC2B88A}" type="slidenum">
              <a:rPr lang="ar-SA" smtClean="0"/>
              <a:pPr/>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B0D29AD-191A-4C48-B4DF-0440FEC2B88A}" type="slidenum">
              <a:rPr lang="ar-SA" smtClean="0"/>
              <a:pPr/>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B0D29AD-191A-4C48-B4DF-0440FEC2B88A}" type="slidenum">
              <a:rPr lang="ar-SA" smtClean="0"/>
              <a:pPr/>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B0D29AD-191A-4C48-B4DF-0440FEC2B88A}" type="slidenum">
              <a:rPr lang="ar-SA" smtClean="0"/>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B0D29AD-191A-4C48-B4DF-0440FEC2B88A}"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B0D29AD-191A-4C48-B4DF-0440FEC2B88A}"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B0D29AD-191A-4C48-B4DF-0440FEC2B88A}" type="slidenum">
              <a:rPr lang="ar-SA" smtClean="0"/>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B0D29AD-191A-4C48-B4DF-0440FEC2B88A}" type="slidenum">
              <a:rPr lang="ar-SA" smtClean="0"/>
              <a:pPr/>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B0D29AD-191A-4C48-B4DF-0440FEC2B88A}" type="slidenum">
              <a:rPr lang="ar-SA" smtClean="0"/>
              <a:pPr/>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B0D29AD-191A-4C48-B4DF-0440FEC2B88A}"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B0D29AD-191A-4C48-B4DF-0440FEC2B88A}"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B0D29AD-191A-4C48-B4DF-0440FEC2B88A}" type="slidenum">
              <a:rPr lang="ar-SA" smtClean="0"/>
              <a:pPr/>
              <a:t>‹#›</a:t>
            </a:fld>
            <a:endParaRPr lang="ar-S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B0D29AD-191A-4C48-B4DF-0440FEC2B88A}"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B0D29AD-191A-4C48-B4DF-0440FEC2B88A}"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B0D29AD-191A-4C48-B4DF-0440FEC2B88A}"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E3057-86D1-45E4-9C8E-A416F5395119}" type="datetimeFigureOut">
              <a:rPr lang="ar-SA" smtClean="0"/>
              <a:pPr/>
              <a:t>17/03/1439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B0D29AD-191A-4C48-B4DF-0440FEC2B88A}"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AFE3057-86D1-45E4-9C8E-A416F5395119}" type="datetimeFigureOut">
              <a:rPr lang="ar-SA" smtClean="0"/>
              <a:pPr/>
              <a:t>17/03/1439</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B0D29AD-191A-4C48-B4DF-0440FEC2B88A}"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AFE3057-86D1-45E4-9C8E-A416F5395119}" type="datetimeFigureOut">
              <a:rPr lang="ar-SA" smtClean="0"/>
              <a:pPr/>
              <a:t>17/03/1439</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B0D29AD-191A-4C48-B4DF-0440FEC2B88A}"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a:xfrm>
            <a:off x="0" y="5572140"/>
            <a:ext cx="9144000" cy="1285860"/>
          </a:xfrm>
        </p:spPr>
        <p:txBody>
          <a:bodyPr>
            <a:normAutofit fontScale="85000" lnSpcReduction="20000"/>
          </a:bodyPr>
          <a:lstStyle/>
          <a:p>
            <a:pPr algn="ctr"/>
            <a:r>
              <a:rPr lang="en-US" b="1" dirty="0" smtClean="0"/>
              <a:t>Fourth </a:t>
            </a:r>
            <a:r>
              <a:rPr lang="en-US" b="1" dirty="0"/>
              <a:t>Year - Chemical Process Eng</a:t>
            </a:r>
            <a:r>
              <a:rPr lang="en-US" b="1" dirty="0" smtClean="0"/>
              <a:t>. Branch</a:t>
            </a:r>
          </a:p>
          <a:p>
            <a:pPr algn="ctr"/>
            <a:r>
              <a:rPr lang="en-US" b="1" dirty="0" smtClean="0"/>
              <a:t>Petroleum </a:t>
            </a:r>
            <a:r>
              <a:rPr lang="en-US" b="1" dirty="0"/>
              <a:t>Refinery Eng</a:t>
            </a:r>
            <a:r>
              <a:rPr lang="en-US" b="1" dirty="0" smtClean="0"/>
              <a:t>.</a:t>
            </a:r>
            <a:r>
              <a:rPr lang="en-US" b="1" dirty="0"/>
              <a:t> Lectures</a:t>
            </a:r>
            <a:endParaRPr lang="en-US" b="1" dirty="0" smtClean="0"/>
          </a:p>
          <a:p>
            <a:pPr algn="ctr"/>
            <a:r>
              <a:rPr lang="en-US" b="1" dirty="0" smtClean="0"/>
              <a:t>By</a:t>
            </a:r>
            <a:endParaRPr lang="en-US" b="1" dirty="0"/>
          </a:p>
          <a:p>
            <a:pPr algn="ctr"/>
            <a:r>
              <a:rPr lang="en-US" b="1" dirty="0"/>
              <a:t>Dr. </a:t>
            </a:r>
            <a:r>
              <a:rPr lang="en-US" b="1" dirty="0" smtClean="0"/>
              <a:t>Adnan A. Abdul </a:t>
            </a:r>
            <a:r>
              <a:rPr lang="en-US" b="1" dirty="0" err="1" smtClean="0"/>
              <a:t>Razak</a:t>
            </a:r>
            <a:endParaRPr lang="ar-IQ" dirty="0"/>
          </a:p>
        </p:txBody>
      </p:sp>
      <p:pic>
        <p:nvPicPr>
          <p:cNvPr id="1026" name="Picture 2"/>
          <p:cNvPicPr>
            <a:picLocks noChangeAspect="1" noChangeArrowheads="1"/>
          </p:cNvPicPr>
          <p:nvPr/>
        </p:nvPicPr>
        <p:blipFill>
          <a:blip r:embed="rId2"/>
          <a:srcRect/>
          <a:stretch>
            <a:fillRect/>
          </a:stretch>
        </p:blipFill>
        <p:spPr bwMode="auto">
          <a:xfrm>
            <a:off x="0" y="0"/>
            <a:ext cx="9144000" cy="5600700"/>
          </a:xfrm>
          <a:prstGeom prst="rect">
            <a:avLst/>
          </a:prstGeom>
          <a:noFill/>
          <a:ln w="9525">
            <a:noFill/>
            <a:miter lim="800000"/>
            <a:headEnd/>
            <a:tailEnd/>
          </a:ln>
          <a:effectLst/>
        </p:spPr>
      </p:pic>
    </p:spTree>
    <p:extLst>
      <p:ext uri="{BB962C8B-B14F-4D97-AF65-F5344CB8AC3E}">
        <p14:creationId xmlns:p14="http://schemas.microsoft.com/office/powerpoint/2010/main" val="3859350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nptel.ac.in/courses/103102022/evaluation%20of%20crude%20oil/images/2.1.1.jpg"/>
          <p:cNvPicPr>
            <a:picLocks noGrp="1"/>
          </p:cNvPicPr>
          <p:nvPr>
            <p:ph sz="quarter" idx="13"/>
          </p:nvPr>
        </p:nvPicPr>
        <p:blipFill>
          <a:blip r:embed="rId2"/>
          <a:srcRect/>
          <a:stretch>
            <a:fillRect/>
          </a:stretch>
        </p:blipFill>
        <p:spPr bwMode="auto">
          <a:xfrm>
            <a:off x="714348" y="500042"/>
            <a:ext cx="7572428" cy="5214974"/>
          </a:xfrm>
          <a:prstGeom prst="rect">
            <a:avLst/>
          </a:prstGeom>
          <a:noFill/>
          <a:ln w="9525">
            <a:noFill/>
            <a:miter lim="800000"/>
            <a:headEnd/>
            <a:tailEnd/>
          </a:ln>
        </p:spPr>
      </p:pic>
      <p:sp>
        <p:nvSpPr>
          <p:cNvPr id="5" name="Rectangle 4"/>
          <p:cNvSpPr/>
          <p:nvPr/>
        </p:nvSpPr>
        <p:spPr>
          <a:xfrm>
            <a:off x="928662" y="5715016"/>
            <a:ext cx="6286544" cy="369332"/>
          </a:xfrm>
          <a:prstGeom prst="rect">
            <a:avLst/>
          </a:prstGeom>
        </p:spPr>
        <p:txBody>
          <a:bodyPr wrap="square">
            <a:spAutoFit/>
          </a:bodyPr>
          <a:lstStyle/>
          <a:p>
            <a:r>
              <a:rPr lang="en-US" b="1" dirty="0" smtClean="0"/>
              <a:t>Typical Configuration Atmospheric Column w/o </a:t>
            </a:r>
            <a:r>
              <a:rPr lang="en-US" b="1" dirty="0" err="1" smtClean="0"/>
              <a:t>Preflash</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5" name="Straight Connector 4"/>
          <p:cNvCxnSpPr/>
          <p:nvPr/>
        </p:nvCxnSpPr>
        <p:spPr>
          <a:xfrm>
            <a:off x="235026" y="404664"/>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35026" y="476672"/>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14" name="Diagram 13"/>
          <p:cNvGraphicFramePr/>
          <p:nvPr>
            <p:extLst>
              <p:ext uri="{D42A27DB-BD31-4B8C-83A1-F6EECF244321}">
                <p14:modId xmlns:p14="http://schemas.microsoft.com/office/powerpoint/2010/main" val="2507765120"/>
              </p:ext>
            </p:extLst>
          </p:nvPr>
        </p:nvGraphicFramePr>
        <p:xfrm>
          <a:off x="467544" y="692696"/>
          <a:ext cx="833643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164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5" name="Straight Connector 4"/>
          <p:cNvCxnSpPr/>
          <p:nvPr/>
        </p:nvCxnSpPr>
        <p:spPr>
          <a:xfrm>
            <a:off x="235026" y="404664"/>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35026" y="476672"/>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9512" y="692696"/>
            <a:ext cx="8712968" cy="1738938"/>
          </a:xfrm>
          <a:prstGeom prst="rect">
            <a:avLst/>
          </a:prstGeom>
          <a:noFill/>
        </p:spPr>
        <p:txBody>
          <a:bodyPr wrap="square" rtlCol="1">
            <a:spAutoFit/>
          </a:bodyPr>
          <a:lstStyle/>
          <a:p>
            <a:pPr marL="514350" indent="-514350" algn="l" rtl="0">
              <a:buAutoNum type="arabicPeriod"/>
            </a:pPr>
            <a:r>
              <a:rPr lang="en-US" sz="2600" b="1" dirty="0" smtClean="0">
                <a:ln>
                  <a:solidFill>
                    <a:schemeClr val="bg2">
                      <a:lumMod val="50000"/>
                    </a:schemeClr>
                  </a:solidFill>
                </a:ln>
                <a:latin typeface="Times New Roman" pitchFamily="18" charset="0"/>
                <a:cs typeface="Times New Roman" pitchFamily="18" charset="0"/>
              </a:rPr>
              <a:t>Removal </a:t>
            </a:r>
            <a:r>
              <a:rPr lang="en-US" sz="2600" b="1" dirty="0">
                <a:ln>
                  <a:solidFill>
                    <a:schemeClr val="bg2">
                      <a:lumMod val="50000"/>
                    </a:schemeClr>
                  </a:solidFill>
                </a:ln>
                <a:latin typeface="Times New Roman" pitchFamily="18" charset="0"/>
                <a:cs typeface="Times New Roman" pitchFamily="18" charset="0"/>
              </a:rPr>
              <a:t>of free </a:t>
            </a:r>
            <a:r>
              <a:rPr lang="en-US" sz="2600" b="1" dirty="0" smtClean="0">
                <a:ln>
                  <a:solidFill>
                    <a:schemeClr val="bg2">
                      <a:lumMod val="50000"/>
                    </a:schemeClr>
                  </a:solidFill>
                </a:ln>
                <a:latin typeface="Times New Roman" pitchFamily="18" charset="0"/>
                <a:cs typeface="Times New Roman" pitchFamily="18" charset="0"/>
              </a:rPr>
              <a:t>water:-</a:t>
            </a:r>
          </a:p>
          <a:p>
            <a:pPr algn="just" rtl="0"/>
            <a:r>
              <a:rPr lang="en-US" sz="2700" dirty="0">
                <a:latin typeface="Times New Roman" pitchFamily="18" charset="0"/>
                <a:cs typeface="Times New Roman" pitchFamily="18" charset="0"/>
              </a:rPr>
              <a:t>Free water </a:t>
            </a:r>
            <a:r>
              <a:rPr lang="en-US" sz="2700" dirty="0" smtClean="0">
                <a:latin typeface="Times New Roman" pitchFamily="18" charset="0"/>
                <a:cs typeface="Times New Roman" pitchFamily="18" charset="0"/>
              </a:rPr>
              <a:t>is simply </a:t>
            </a:r>
            <a:r>
              <a:rPr lang="en-US" sz="2700" dirty="0">
                <a:latin typeface="Times New Roman" pitchFamily="18" charset="0"/>
                <a:cs typeface="Times New Roman" pitchFamily="18" charset="0"/>
              </a:rPr>
              <a:t>defined as that water produced with crude oil and will settle out of the oil phase if given little time</a:t>
            </a:r>
            <a:r>
              <a:rPr lang="en-US" sz="2700" dirty="0" smtClean="0">
                <a:latin typeface="Times New Roman" pitchFamily="18" charset="0"/>
                <a:cs typeface="Times New Roman" pitchFamily="18" charset="0"/>
              </a:rPr>
              <a:t>.</a:t>
            </a:r>
          </a:p>
        </p:txBody>
      </p:sp>
      <p:sp>
        <p:nvSpPr>
          <p:cNvPr id="9" name="TextBox 8"/>
          <p:cNvSpPr txBox="1"/>
          <p:nvPr/>
        </p:nvSpPr>
        <p:spPr>
          <a:xfrm>
            <a:off x="1907704" y="2176408"/>
            <a:ext cx="5112568" cy="892552"/>
          </a:xfrm>
          <a:prstGeom prst="rect">
            <a:avLst/>
          </a:prstGeom>
          <a:gradFill flip="none" rotWithShape="1">
            <a:gsLst>
              <a:gs pos="0">
                <a:srgbClr val="FF66FF">
                  <a:tint val="66000"/>
                  <a:satMod val="160000"/>
                </a:srgbClr>
              </a:gs>
              <a:gs pos="50000">
                <a:srgbClr val="FF66FF">
                  <a:tint val="44500"/>
                  <a:satMod val="160000"/>
                </a:srgbClr>
              </a:gs>
              <a:gs pos="100000">
                <a:srgbClr val="FF66FF">
                  <a:tint val="23500"/>
                  <a:satMod val="160000"/>
                </a:srgbClr>
              </a:gs>
            </a:gsLst>
            <a:lin ang="5400000" scaled="1"/>
            <a:tileRect/>
          </a:gradFill>
          <a:ln>
            <a:solidFill>
              <a:srgbClr val="FF66FF"/>
            </a:solidFill>
          </a:ln>
        </p:spPr>
        <p:txBody>
          <a:bodyPr wrap="square" rtlCol="1">
            <a:spAutoFit/>
          </a:bodyPr>
          <a:lstStyle/>
          <a:p>
            <a:pPr algn="ctr" rtl="0"/>
            <a:r>
              <a:rPr lang="en-US" sz="2600" dirty="0" smtClean="0">
                <a:latin typeface="Times New Roman" pitchFamily="18" charset="0"/>
                <a:cs typeface="Times New Roman" pitchFamily="18" charset="0"/>
              </a:rPr>
              <a:t>There </a:t>
            </a:r>
            <a:r>
              <a:rPr lang="en-US" sz="2600" dirty="0">
                <a:latin typeface="Times New Roman" pitchFamily="18" charset="0"/>
                <a:cs typeface="Times New Roman" pitchFamily="18" charset="0"/>
              </a:rPr>
              <a:t>are several good reasons for separating the free water first</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cxnSp>
        <p:nvCxnSpPr>
          <p:cNvPr id="16" name="Elbow Connector 15"/>
          <p:cNvCxnSpPr>
            <a:stCxn id="9" idx="3"/>
          </p:cNvCxnSpPr>
          <p:nvPr/>
        </p:nvCxnSpPr>
        <p:spPr>
          <a:xfrm>
            <a:off x="7020272" y="2622684"/>
            <a:ext cx="1080120" cy="1310371"/>
          </a:xfrm>
          <a:prstGeom prst="bentConnector2">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24736" y="3933056"/>
            <a:ext cx="2483768" cy="1631216"/>
          </a:xfrm>
          <a:prstGeom prst="rect">
            <a:avLst/>
          </a:prstGeom>
          <a:solidFill>
            <a:schemeClr val="accent5">
              <a:lumMod val="60000"/>
              <a:lumOff val="40000"/>
            </a:schemeClr>
          </a:solidFill>
          <a:ln>
            <a:solidFill>
              <a:schemeClr val="accent5">
                <a:lumMod val="75000"/>
              </a:schemeClr>
            </a:solidFill>
          </a:ln>
        </p:spPr>
        <p:txBody>
          <a:bodyPr wrap="square" rtlCol="1">
            <a:spAutoFit/>
          </a:bodyPr>
          <a:lstStyle/>
          <a:p>
            <a:pPr algn="ctr" rtl="0"/>
            <a:r>
              <a:rPr lang="en-US" sz="2500" dirty="0">
                <a:solidFill>
                  <a:srgbClr val="FF0000"/>
                </a:solidFill>
                <a:latin typeface="Times New Roman" pitchFamily="18" charset="0"/>
                <a:cs typeface="Times New Roman" pitchFamily="18" charset="0"/>
              </a:rPr>
              <a:t>1. </a:t>
            </a:r>
            <a:r>
              <a:rPr lang="en-US" sz="2500" dirty="0">
                <a:latin typeface="Times New Roman" pitchFamily="18" charset="0"/>
                <a:cs typeface="Times New Roman" pitchFamily="18" charset="0"/>
              </a:rPr>
              <a:t>Reduction of the size of flow pipes and treating </a:t>
            </a:r>
            <a:r>
              <a:rPr lang="en-US" sz="2500" dirty="0" smtClean="0">
                <a:latin typeface="Times New Roman" pitchFamily="18" charset="0"/>
                <a:cs typeface="Times New Roman" pitchFamily="18" charset="0"/>
              </a:rPr>
              <a:t>equipment.</a:t>
            </a:r>
            <a:endParaRPr lang="ar-SA" sz="2500" dirty="0">
              <a:latin typeface="Times New Roman" pitchFamily="18" charset="0"/>
              <a:cs typeface="Times New Roman" pitchFamily="18" charset="0"/>
            </a:endParaRPr>
          </a:p>
        </p:txBody>
      </p:sp>
      <p:cxnSp>
        <p:nvCxnSpPr>
          <p:cNvPr id="19" name="Straight Arrow Connector 18"/>
          <p:cNvCxnSpPr/>
          <p:nvPr/>
        </p:nvCxnSpPr>
        <p:spPr>
          <a:xfrm>
            <a:off x="4788024" y="3140968"/>
            <a:ext cx="0" cy="792088"/>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1880" y="3933056"/>
            <a:ext cx="2808312" cy="2015936"/>
          </a:xfrm>
          <a:prstGeom prst="rect">
            <a:avLst/>
          </a:prstGeom>
          <a:gradFill flip="none" rotWithShape="1">
            <a:gsLst>
              <a:gs pos="0">
                <a:srgbClr val="2908EE">
                  <a:tint val="66000"/>
                  <a:satMod val="160000"/>
                </a:srgbClr>
              </a:gs>
              <a:gs pos="50000">
                <a:srgbClr val="2908EE">
                  <a:tint val="44500"/>
                  <a:satMod val="160000"/>
                </a:srgbClr>
              </a:gs>
              <a:gs pos="100000">
                <a:srgbClr val="2908EE">
                  <a:tint val="23500"/>
                  <a:satMod val="160000"/>
                </a:srgbClr>
              </a:gs>
            </a:gsLst>
            <a:lin ang="5400000" scaled="1"/>
            <a:tileRect/>
          </a:gradFill>
          <a:ln>
            <a:solidFill>
              <a:srgbClr val="2908EE"/>
            </a:solidFill>
          </a:ln>
        </p:spPr>
        <p:txBody>
          <a:bodyPr wrap="square" rtlCol="1">
            <a:spAutoFit/>
          </a:bodyPr>
          <a:lstStyle/>
          <a:p>
            <a:pPr algn="ctr" rtl="0"/>
            <a:r>
              <a:rPr lang="en-US" sz="2500" dirty="0">
                <a:solidFill>
                  <a:srgbClr val="FF0000"/>
                </a:solidFill>
                <a:latin typeface="Times New Roman" pitchFamily="18" charset="0"/>
                <a:cs typeface="Times New Roman" pitchFamily="18" charset="0"/>
              </a:rPr>
              <a:t>2. </a:t>
            </a:r>
            <a:r>
              <a:rPr lang="en-US" sz="2500" dirty="0">
                <a:latin typeface="Times New Roman" pitchFamily="18" charset="0"/>
                <a:cs typeface="Times New Roman" pitchFamily="18" charset="0"/>
              </a:rPr>
              <a:t>Reduction of heat input when heating the emulsion (water takes about twice as much heat as oil</a:t>
            </a:r>
            <a:r>
              <a:rPr lang="en-US" sz="2500" dirty="0" smtClean="0">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cxnSp>
        <p:nvCxnSpPr>
          <p:cNvPr id="31" name="Elbow Connector 30"/>
          <p:cNvCxnSpPr>
            <a:stCxn id="9" idx="1"/>
          </p:cNvCxnSpPr>
          <p:nvPr/>
        </p:nvCxnSpPr>
        <p:spPr>
          <a:xfrm rot="10800000" flipV="1">
            <a:off x="1115616" y="2622684"/>
            <a:ext cx="792088" cy="1238364"/>
          </a:xfrm>
          <a:prstGeom prst="bentConnector2">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512" y="3861048"/>
            <a:ext cx="3384376" cy="2785378"/>
          </a:xfrm>
          <a:prstGeom prst="rect">
            <a:avLst/>
          </a:prstGeom>
          <a:solidFill>
            <a:schemeClr val="accent3"/>
          </a:solidFill>
          <a:ln>
            <a:solidFill>
              <a:schemeClr val="accent3">
                <a:lumMod val="50000"/>
              </a:schemeClr>
            </a:solidFill>
          </a:ln>
        </p:spPr>
        <p:txBody>
          <a:bodyPr wrap="square" rtlCol="1">
            <a:spAutoFit/>
          </a:bodyPr>
          <a:lstStyle/>
          <a:p>
            <a:pPr algn="ctr" rtl="0"/>
            <a:r>
              <a:rPr lang="en-US" sz="2500" dirty="0">
                <a:solidFill>
                  <a:srgbClr val="FF0000"/>
                </a:solidFill>
                <a:latin typeface="Times New Roman" pitchFamily="18" charset="0"/>
                <a:cs typeface="Times New Roman" pitchFamily="18" charset="0"/>
              </a:rPr>
              <a:t>3. </a:t>
            </a:r>
            <a:r>
              <a:rPr lang="en-US" sz="2500" dirty="0">
                <a:latin typeface="Times New Roman" pitchFamily="18" charset="0"/>
                <a:cs typeface="Times New Roman" pitchFamily="18" charset="0"/>
              </a:rPr>
              <a:t>Minimization of corrosion because free water comes into direct contact with the metal surface, whereas emulsified water does not.</a:t>
            </a:r>
          </a:p>
        </p:txBody>
      </p:sp>
    </p:spTree>
    <p:extLst>
      <p:ext uri="{BB962C8B-B14F-4D97-AF65-F5344CB8AC3E}">
        <p14:creationId xmlns:p14="http://schemas.microsoft.com/office/powerpoint/2010/main" val="2587382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208913" cy="5976664"/>
          </a:xfrm>
          <a:prstGeom prst="round2DiagRect">
            <a:avLst>
              <a:gd name="adj1" fmla="val 16667"/>
              <a:gd name="adj2" fmla="val 0"/>
            </a:avLst>
          </a:prstGeom>
          <a:ln w="88900" cap="sq">
            <a:solidFill>
              <a:srgbClr val="FFFFFF"/>
            </a:solidFill>
            <a:miter lim="800000"/>
          </a:ln>
          <a:effectLst>
            <a:outerShdw dist="35921" dir="2700000" sx="102000" sy="102000" algn="ctr" rotWithShape="0">
              <a:schemeClr val="tx1">
                <a:lumMod val="50000"/>
                <a:lumOff val="50000"/>
                <a:alpha val="37000"/>
              </a:scheme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79512" y="-27384"/>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8" name="Straight Connector 7"/>
          <p:cNvCxnSpPr/>
          <p:nvPr/>
        </p:nvCxnSpPr>
        <p:spPr>
          <a:xfrm>
            <a:off x="235026" y="404664"/>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5026" y="476672"/>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443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620689"/>
            <a:ext cx="7776863" cy="6048671"/>
          </a:xfrm>
          <a:prstGeom prst="round2DiagRect">
            <a:avLst>
              <a:gd name="adj1" fmla="val 16667"/>
              <a:gd name="adj2" fmla="val 0"/>
            </a:avLst>
          </a:prstGeom>
          <a:ln w="88900" cap="sq">
            <a:solidFill>
              <a:srgbClr val="FFFFFF"/>
            </a:solidFill>
            <a:miter lim="800000"/>
          </a:ln>
          <a:effectLst>
            <a:outerShdw dist="35921" dir="2700000" sx="102000" sy="102000" algn="ctr" rotWithShape="0">
              <a:schemeClr val="bg1">
                <a:lumMod val="75000"/>
                <a:alpha val="65000"/>
              </a:scheme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79512" y="-27384"/>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6" name="Straight Connector 5"/>
          <p:cNvCxnSpPr/>
          <p:nvPr/>
        </p:nvCxnSpPr>
        <p:spPr>
          <a:xfrm>
            <a:off x="235026" y="404664"/>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026" y="476672"/>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98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892480" cy="892552"/>
          </a:xfrm>
          <a:prstGeom prst="rect">
            <a:avLst/>
          </a:prstGeom>
          <a:noFill/>
        </p:spPr>
        <p:txBody>
          <a:bodyPr wrap="square" rtlCol="1">
            <a:spAutoFit/>
          </a:bodyPr>
          <a:lstStyle/>
          <a:p>
            <a:pPr algn="l" rtl="0"/>
            <a:r>
              <a:rPr lang="en-US" sz="2600" b="1" dirty="0">
                <a:ln>
                  <a:solidFill>
                    <a:schemeClr val="bg2">
                      <a:lumMod val="50000"/>
                    </a:schemeClr>
                  </a:solidFill>
                </a:ln>
                <a:latin typeface="Times New Roman" pitchFamily="18" charset="0"/>
                <a:cs typeface="Times New Roman" pitchFamily="18" charset="0"/>
              </a:rPr>
              <a:t>2. </a:t>
            </a:r>
            <a:r>
              <a:rPr lang="en-US" sz="2600" b="1" dirty="0" smtClean="0">
                <a:ln>
                  <a:solidFill>
                    <a:schemeClr val="bg2">
                      <a:lumMod val="50000"/>
                    </a:schemeClr>
                  </a:solidFill>
                </a:ln>
                <a:latin typeface="Times New Roman" pitchFamily="18" charset="0"/>
                <a:cs typeface="Times New Roman" pitchFamily="18" charset="0"/>
              </a:rPr>
              <a:t>Resolution of Emulsified Oil:</a:t>
            </a:r>
            <a:endParaRPr lang="ar-IQ" sz="2600" b="1" dirty="0" smtClean="0">
              <a:ln>
                <a:solidFill>
                  <a:schemeClr val="bg2">
                    <a:lumMod val="50000"/>
                  </a:schemeClr>
                </a:solidFill>
              </a:ln>
              <a:latin typeface="Times New Roman" pitchFamily="18" charset="0"/>
              <a:cs typeface="Times New Roman" pitchFamily="18" charset="0"/>
            </a:endParaRPr>
          </a:p>
          <a:p>
            <a:pPr algn="l" rtl="0"/>
            <a:endParaRPr lang="ar-SA" sz="2600" dirty="0">
              <a:ln>
                <a:solidFill>
                  <a:schemeClr val="bg2">
                    <a:lumMod val="50000"/>
                  </a:schemeClr>
                </a:solidFill>
              </a:ln>
              <a:latin typeface="Times New Roman" pitchFamily="18" charset="0"/>
              <a:cs typeface="Times New Roman" pitchFamily="18" charset="0"/>
            </a:endParaRPr>
          </a:p>
        </p:txBody>
      </p:sp>
      <p:sp>
        <p:nvSpPr>
          <p:cNvPr id="5" name="TextBox 4"/>
          <p:cNvSpPr txBox="1"/>
          <p:nvPr/>
        </p:nvSpPr>
        <p:spPr>
          <a:xfrm>
            <a:off x="179512" y="1052736"/>
            <a:ext cx="8856984" cy="2421112"/>
          </a:xfrm>
          <a:prstGeom prst="rect">
            <a:avLst/>
          </a:prstGeom>
          <a:noFill/>
        </p:spPr>
        <p:txBody>
          <a:bodyPr wrap="square" rtlCol="1">
            <a:spAutoFit/>
          </a:bodyPr>
          <a:lstStyle/>
          <a:p>
            <a:pPr marL="514350" indent="-514350" algn="l" rtl="0">
              <a:lnSpc>
                <a:spcPct val="150000"/>
              </a:lnSpc>
            </a:pPr>
            <a:r>
              <a:rPr lang="en-US" sz="2600" b="1" i="1" u="sng" dirty="0" smtClean="0">
                <a:solidFill>
                  <a:srgbClr val="C00000"/>
                </a:solidFill>
                <a:latin typeface="Times New Roman" pitchFamily="18" charset="0"/>
                <a:cs typeface="Times New Roman" pitchFamily="18" charset="0"/>
              </a:rPr>
              <a:t>Oil </a:t>
            </a:r>
            <a:r>
              <a:rPr lang="en-US" sz="2600" b="1" i="1" u="sng" dirty="0">
                <a:solidFill>
                  <a:srgbClr val="C00000"/>
                </a:solidFill>
                <a:latin typeface="Times New Roman" pitchFamily="18" charset="0"/>
                <a:cs typeface="Times New Roman" pitchFamily="18" charset="0"/>
              </a:rPr>
              <a:t>emulsions are mixtures of oil and water</a:t>
            </a:r>
            <a:r>
              <a:rPr lang="en-US" sz="2600" b="1" i="1" dirty="0">
                <a:solidFill>
                  <a:srgbClr val="C00000"/>
                </a:solidFill>
                <a:latin typeface="Times New Roman" pitchFamily="18" charset="0"/>
                <a:cs typeface="Times New Roman" pitchFamily="18" charset="0"/>
              </a:rPr>
              <a:t>. </a:t>
            </a:r>
            <a:r>
              <a:rPr lang="en-US" sz="2600" b="1" i="1" dirty="0" smtClean="0">
                <a:solidFill>
                  <a:srgbClr val="C00000"/>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In </a:t>
            </a:r>
            <a:r>
              <a:rPr lang="en-US" sz="2600" dirty="0">
                <a:latin typeface="Times New Roman" pitchFamily="18" charset="0"/>
                <a:cs typeface="Times New Roman" pitchFamily="18" charset="0"/>
              </a:rPr>
              <a:t>general, an emulsion can be defined as a mixture of two immiscible liquids, one of which is dispersed as droplets in the other (the continuous phase), and is stabilized by an emulsifying agent. </a:t>
            </a:r>
            <a:endParaRPr lang="ar-SA" sz="2600" dirty="0">
              <a:ln>
                <a:solidFill>
                  <a:schemeClr val="bg2">
                    <a:lumMod val="50000"/>
                  </a:schemeClr>
                </a:solidFill>
              </a:ln>
              <a:latin typeface="Times New Roman" pitchFamily="18" charset="0"/>
              <a:cs typeface="Times New Roman" pitchFamily="18" charset="0"/>
            </a:endParaRPr>
          </a:p>
        </p:txBody>
      </p:sp>
      <p:sp>
        <p:nvSpPr>
          <p:cNvPr id="6" name="TextBox 5"/>
          <p:cNvSpPr txBox="1"/>
          <p:nvPr/>
        </p:nvSpPr>
        <p:spPr>
          <a:xfrm>
            <a:off x="179512" y="-27384"/>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7" name="Straight Connector 6"/>
          <p:cNvCxnSpPr/>
          <p:nvPr/>
        </p:nvCxnSpPr>
        <p:spPr>
          <a:xfrm>
            <a:off x="235026" y="404664"/>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026" y="476672"/>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048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026" y="476672"/>
            <a:ext cx="8496944" cy="3093154"/>
          </a:xfrm>
          <a:prstGeom prst="rect">
            <a:avLst/>
          </a:prstGeom>
          <a:noFill/>
        </p:spPr>
        <p:txBody>
          <a:bodyPr wrap="square" rtlCol="1">
            <a:spAutoFit/>
          </a:bodyPr>
          <a:lstStyle/>
          <a:p>
            <a:pPr algn="just" rtl="0">
              <a:lnSpc>
                <a:spcPct val="150000"/>
              </a:lnSpc>
            </a:pPr>
            <a:r>
              <a:rPr lang="en-US" sz="2600" dirty="0">
                <a:latin typeface="Times New Roman" pitchFamily="18" charset="0"/>
                <a:cs typeface="Times New Roman" pitchFamily="18" charset="0"/>
              </a:rPr>
              <a:t>In the oil field, crude oil and water are encountered as the two immiscible phases together. They normally form water-in-oil emulsion (W/O emulsion), in which water is dispersed as fine droplets in the bulk of </a:t>
            </a:r>
            <a:r>
              <a:rPr lang="en-US" sz="2600" dirty="0" smtClean="0">
                <a:latin typeface="Times New Roman" pitchFamily="18" charset="0"/>
                <a:cs typeface="Times New Roman" pitchFamily="18" charset="0"/>
              </a:rPr>
              <a:t>oil. This </a:t>
            </a:r>
            <a:r>
              <a:rPr lang="en-US" sz="2600" dirty="0">
                <a:latin typeface="Times New Roman" pitchFamily="18" charset="0"/>
                <a:cs typeface="Times New Roman" pitchFamily="18" charset="0"/>
              </a:rPr>
              <a:t>is identified as type C in Figure 2. </a:t>
            </a:r>
          </a:p>
        </p:txBody>
      </p:sp>
      <p:sp>
        <p:nvSpPr>
          <p:cNvPr id="5" name="TextBox 4"/>
          <p:cNvSpPr txBox="1"/>
          <p:nvPr/>
        </p:nvSpPr>
        <p:spPr>
          <a:xfrm>
            <a:off x="179512" y="-27384"/>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6" name="Straight Connector 5"/>
          <p:cNvCxnSpPr/>
          <p:nvPr/>
        </p:nvCxnSpPr>
        <p:spPr>
          <a:xfrm>
            <a:off x="235026" y="404664"/>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026" y="476672"/>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96952"/>
            <a:ext cx="748883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112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27384"/>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6" name="Straight Connector 5"/>
          <p:cNvCxnSpPr/>
          <p:nvPr/>
        </p:nvCxnSpPr>
        <p:spPr>
          <a:xfrm>
            <a:off x="235026" y="404664"/>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026" y="476672"/>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3864863142"/>
              </p:ext>
            </p:extLst>
          </p:nvPr>
        </p:nvGraphicFramePr>
        <p:xfrm>
          <a:off x="179512" y="764704"/>
          <a:ext cx="8964488"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31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5" name="Straight Connector 4"/>
          <p:cNvCxnSpPr/>
          <p:nvPr/>
        </p:nvCxnSpPr>
        <p:spPr>
          <a:xfrm>
            <a:off x="235026" y="404664"/>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35026" y="476672"/>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8" name="Diagram 7"/>
          <p:cNvGraphicFramePr/>
          <p:nvPr>
            <p:extLst>
              <p:ext uri="{D42A27DB-BD31-4B8C-83A1-F6EECF244321}">
                <p14:modId xmlns:p14="http://schemas.microsoft.com/office/powerpoint/2010/main" val="292364585"/>
              </p:ext>
            </p:extLst>
          </p:nvPr>
        </p:nvGraphicFramePr>
        <p:xfrm>
          <a:off x="235026" y="764704"/>
          <a:ext cx="856895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959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7158" y="731520"/>
            <a:ext cx="8001056" cy="3474720"/>
          </a:xfrm>
        </p:spPr>
        <p:txBody>
          <a:bodyPr/>
          <a:lstStyle/>
          <a:p>
            <a:pPr algn="l" rtl="0">
              <a:buNone/>
            </a:pPr>
            <a:r>
              <a:rPr lang="en-US" b="1" dirty="0" smtClean="0"/>
              <a:t>Crude possessing emulsifying </a:t>
            </a:r>
          </a:p>
          <a:p>
            <a:pPr algn="just" rtl="0">
              <a:buNone/>
            </a:pPr>
            <a:r>
              <a:rPr lang="en-US" dirty="0" smtClean="0"/>
              <a:t>To increase the coalescence of water drops. (Soda ash, sodium hydroxide, salt of fatty acids petroleum </a:t>
            </a:r>
            <a:r>
              <a:rPr lang="en-US" dirty="0" err="1" smtClean="0"/>
              <a:t>sulfonates</a:t>
            </a:r>
            <a:r>
              <a:rPr lang="en-US" dirty="0" smtClean="0"/>
              <a:t> which assist coalescence of water droplets).</a:t>
            </a:r>
          </a:p>
          <a:p>
            <a:pPr algn="l" rtl="0"/>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852936"/>
            <a:ext cx="7200800" cy="1281628"/>
          </a:xfrm>
          <a:prstGeom prst="rect">
            <a:avLst/>
          </a:prstGeom>
          <a:noFill/>
        </p:spPr>
        <p:txBody>
          <a:bodyPr wrap="square" rtlCol="1">
            <a:prstTxWarp prst="textArchUp">
              <a:avLst/>
            </a:prstTxWarp>
            <a:spAutoFit/>
          </a:bodyPr>
          <a:lstStyle/>
          <a:p>
            <a:pPr algn="ctr" rtl="0"/>
            <a:r>
              <a:rPr lang="en-US" sz="5400" b="1" dirty="0" smtClean="0">
                <a:solidFill>
                  <a:srgbClr val="09DD0E"/>
                </a:solidFill>
                <a:latin typeface="Times New Roman" pitchFamily="18" charset="0"/>
                <a:cs typeface="Times New Roman" pitchFamily="18" charset="0"/>
              </a:rPr>
              <a:t>Degassing and Dehydration</a:t>
            </a:r>
            <a:endParaRPr lang="ar-SA" sz="5400" b="1" dirty="0">
              <a:solidFill>
                <a:srgbClr val="09DD0E"/>
              </a:solidFill>
              <a:latin typeface="Times New Roman" pitchFamily="18" charset="0"/>
              <a:cs typeface="Times New Roman" pitchFamily="18" charset="0"/>
            </a:endParaRPr>
          </a:p>
        </p:txBody>
      </p:sp>
      <p:sp>
        <p:nvSpPr>
          <p:cNvPr id="5" name="TextBox 4"/>
          <p:cNvSpPr txBox="1"/>
          <p:nvPr/>
        </p:nvSpPr>
        <p:spPr>
          <a:xfrm>
            <a:off x="323528" y="313492"/>
            <a:ext cx="8496944" cy="523220"/>
          </a:xfrm>
          <a:prstGeom prst="rect">
            <a:avLst/>
          </a:prstGeom>
          <a:noFill/>
        </p:spPr>
        <p:txBody>
          <a:bodyPr wrap="square" rtlCol="1">
            <a:spAutoFit/>
          </a:bodyPr>
          <a:lstStyle/>
          <a:p>
            <a:pPr algn="l" rtl="0"/>
            <a:r>
              <a:rPr lang="en-US" sz="2800" b="1" dirty="0">
                <a:solidFill>
                  <a:srgbClr val="FF66FF"/>
                </a:solidFill>
                <a:latin typeface="Times New Roman" pitchFamily="18" charset="0"/>
                <a:cs typeface="Times New Roman" pitchFamily="18" charset="0"/>
              </a:rPr>
              <a:t>Lect</a:t>
            </a:r>
            <a:r>
              <a:rPr lang="en-US" sz="2800" b="1" smtClean="0">
                <a:solidFill>
                  <a:srgbClr val="FF66FF"/>
                </a:solidFill>
                <a:latin typeface="Times New Roman" pitchFamily="18" charset="0"/>
                <a:cs typeface="Times New Roman" pitchFamily="18" charset="0"/>
              </a:rPr>
              <a:t>./</a:t>
            </a:r>
            <a:r>
              <a:rPr lang="en-US" sz="2800" b="1" smtClean="0">
                <a:solidFill>
                  <a:srgbClr val="FF66FF"/>
                </a:solidFill>
                <a:latin typeface="Times New Roman" pitchFamily="18" charset="0"/>
                <a:cs typeface="Times New Roman" pitchFamily="18" charset="0"/>
              </a:rPr>
              <a:t>4                                               </a:t>
            </a:r>
            <a:r>
              <a:rPr lang="en-US" sz="2800" b="1" dirty="0" smtClean="0">
                <a:solidFill>
                  <a:srgbClr val="FF66FF"/>
                </a:solidFill>
                <a:latin typeface="Times New Roman" pitchFamily="18" charset="0"/>
                <a:cs typeface="Times New Roman" pitchFamily="18" charset="0"/>
              </a:rPr>
              <a:t>Petroleum </a:t>
            </a:r>
            <a:r>
              <a:rPr lang="en-US" sz="2800" b="1" dirty="0">
                <a:solidFill>
                  <a:srgbClr val="FF66FF"/>
                </a:solidFill>
                <a:latin typeface="Times New Roman" pitchFamily="18" charset="0"/>
                <a:cs typeface="Times New Roman" pitchFamily="18" charset="0"/>
              </a:rPr>
              <a:t>refinery</a:t>
            </a:r>
          </a:p>
        </p:txBody>
      </p:sp>
      <p:cxnSp>
        <p:nvCxnSpPr>
          <p:cNvPr id="7" name="Straight Connector 6"/>
          <p:cNvCxnSpPr/>
          <p:nvPr/>
        </p:nvCxnSpPr>
        <p:spPr>
          <a:xfrm>
            <a:off x="827584" y="4005064"/>
            <a:ext cx="770485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31640" y="4293096"/>
            <a:ext cx="66247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60104" y="4581128"/>
            <a:ext cx="5176192" cy="0"/>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769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714488"/>
            <a:ext cx="8858280" cy="2308324"/>
          </a:xfrm>
          <a:prstGeom prst="rect">
            <a:avLst/>
          </a:prstGeom>
        </p:spPr>
        <p:txBody>
          <a:bodyPr wrap="square">
            <a:spAutoFit/>
          </a:bodyPr>
          <a:lstStyle/>
          <a:p>
            <a:pPr algn="l" rtl="0">
              <a:buFont typeface="Wingdings" pitchFamily="2" charset="2"/>
              <a:buChar char="Ø"/>
            </a:pPr>
            <a:r>
              <a:rPr lang="en-US" dirty="0" smtClean="0"/>
              <a:t> Using chemicals followed by settling can break some emulsions.</a:t>
            </a:r>
          </a:p>
          <a:p>
            <a:pPr algn="l" rtl="0">
              <a:buFont typeface="Wingdings" pitchFamily="2" charset="2"/>
              <a:buChar char="Ø"/>
            </a:pPr>
            <a:r>
              <a:rPr lang="en-US" dirty="0" smtClean="0"/>
              <a:t> Other emulsions require heating and allowing the water to settle out of  the bulk of oil.</a:t>
            </a:r>
          </a:p>
          <a:p>
            <a:pPr algn="l" rtl="0">
              <a:buFont typeface="Wingdings" pitchFamily="2" charset="2"/>
              <a:buChar char="Ø"/>
            </a:pPr>
            <a:r>
              <a:rPr lang="en-US" dirty="0" smtClean="0"/>
              <a:t> More difficult (tight) emulsions require, however, both chemicals and heat, followed by coalescence and gravitational settling.</a:t>
            </a:r>
          </a:p>
          <a:p>
            <a:pPr algn="l" rtl="0">
              <a:buFont typeface="Wingdings" pitchFamily="2" charset="2"/>
              <a:buChar char="Ø"/>
            </a:pPr>
            <a:r>
              <a:rPr lang="en-US" dirty="0" smtClean="0"/>
              <a:t> Basically, a dehydration process that utilizes any or a combination of two or more of the treatment aids mentioned earlier (heating, adding  chemicals) is used to resolve water-oil emulsions.</a:t>
            </a:r>
            <a:endParaRPr lang="ar-IQ" dirty="0"/>
          </a:p>
        </p:txBody>
      </p:sp>
      <p:sp>
        <p:nvSpPr>
          <p:cNvPr id="5" name="Rectangle 4"/>
          <p:cNvSpPr/>
          <p:nvPr/>
        </p:nvSpPr>
        <p:spPr>
          <a:xfrm>
            <a:off x="500034" y="714356"/>
            <a:ext cx="5572164" cy="1200329"/>
          </a:xfrm>
          <a:prstGeom prst="rect">
            <a:avLst/>
          </a:prstGeom>
        </p:spPr>
        <p:txBody>
          <a:bodyPr wrap="square">
            <a:spAutoFit/>
          </a:bodyPr>
          <a:lstStyle/>
          <a:p>
            <a:pPr algn="ctr"/>
            <a:r>
              <a:rPr lang="en-US" sz="3600" dirty="0" smtClean="0"/>
              <a:t>A. Breaking the emulsion:</a:t>
            </a:r>
            <a:endParaRPr lang="en-US" sz="3600" dirty="0" smtClean="0">
              <a:ln>
                <a:solidFill>
                  <a:schemeClr val="bg2">
                    <a:lumMod val="50000"/>
                  </a:schemeClr>
                </a:solidFill>
              </a:ln>
              <a:latin typeface="Times New Roman" pitchFamily="18" charset="0"/>
              <a:cs typeface="Times New Roman" pitchFamily="18" charset="0"/>
            </a:endParaRPr>
          </a:p>
          <a:p>
            <a:pPr algn="ctr"/>
            <a:endParaRPr lang="ar-IQ" sz="3600" dirty="0"/>
          </a:p>
        </p:txBody>
      </p:sp>
      <p:sp>
        <p:nvSpPr>
          <p:cNvPr id="6" name="Rectangle 5"/>
          <p:cNvSpPr/>
          <p:nvPr/>
        </p:nvSpPr>
        <p:spPr>
          <a:xfrm>
            <a:off x="0" y="214290"/>
            <a:ext cx="9144000" cy="461665"/>
          </a:xfrm>
          <a:prstGeom prst="rect">
            <a:avLst/>
          </a:prstGeom>
        </p:spPr>
        <p:txBody>
          <a:bodyPr wrap="square">
            <a:spAutoFit/>
          </a:bodyPr>
          <a:lstStyle/>
          <a:p>
            <a:pPr algn="l" rtl="0"/>
            <a:r>
              <a:rPr lang="en-US" sz="2400" dirty="0" smtClean="0"/>
              <a:t>Resolution of Emulsified Oil consists of three consecutive steps:</a:t>
            </a:r>
            <a:endParaRPr lang="ar-IQ"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7158" y="731520"/>
            <a:ext cx="8643998" cy="3474720"/>
          </a:xfrm>
        </p:spPr>
        <p:txBody>
          <a:bodyPr>
            <a:normAutofit/>
          </a:bodyPr>
          <a:lstStyle/>
          <a:p>
            <a:pPr algn="l" rtl="0">
              <a:buNone/>
            </a:pPr>
            <a:r>
              <a:rPr lang="en-US" sz="2800" dirty="0" smtClean="0">
                <a:solidFill>
                  <a:schemeClr val="tx1"/>
                </a:solidFill>
              </a:rPr>
              <a:t>B. Coalescence:</a:t>
            </a:r>
            <a:r>
              <a:rPr lang="en-US" dirty="0" smtClean="0"/>
              <a:t> This involves the combination of water particles that became free after breaking the emulsion, forming larger drops.</a:t>
            </a:r>
          </a:p>
          <a:p>
            <a:pPr algn="l" rtl="0">
              <a:buNone/>
            </a:pPr>
            <a:r>
              <a:rPr lang="en-US" sz="2800" dirty="0" smtClean="0">
                <a:solidFill>
                  <a:schemeClr val="tx1"/>
                </a:solidFill>
              </a:rPr>
              <a:t>C. Gravitational settling and separation of water drops: </a:t>
            </a:r>
          </a:p>
          <a:p>
            <a:pPr algn="l" rtl="0">
              <a:buNone/>
            </a:pPr>
            <a:r>
              <a:rPr lang="en-US" dirty="0" smtClean="0"/>
              <a:t>The larger water droplets resulting from the coalescence step will settle out of the oil by gravity and be collected and removed.</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332656"/>
            <a:ext cx="7992888" cy="193899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ln w="28575">
            <a:solidFill>
              <a:schemeClr val="bg2">
                <a:lumMod val="50000"/>
              </a:schemeClr>
            </a:solidFill>
          </a:ln>
        </p:spPr>
        <p:txBody>
          <a:bodyPr wrap="square" rtlCol="1">
            <a:spAutoFit/>
          </a:bodyPr>
          <a:lstStyle/>
          <a:p>
            <a:pPr algn="ctr" rtl="0">
              <a:lnSpc>
                <a:spcPct val="200000"/>
              </a:lnSpc>
            </a:pPr>
            <a:r>
              <a:rPr lang="en-US" sz="3200" b="1" u="sng" dirty="0" smtClean="0">
                <a:solidFill>
                  <a:srgbClr val="FF0000"/>
                </a:solidFill>
                <a:effectLst/>
                <a:latin typeface="Times New Roman"/>
                <a:ea typeface="Times New Roman"/>
              </a:rPr>
              <a:t>Degassing and Dehydration</a:t>
            </a:r>
          </a:p>
          <a:p>
            <a:pPr algn="ctr" rtl="0"/>
            <a:r>
              <a:rPr lang="en-US" sz="2800" b="1" dirty="0">
                <a:latin typeface="Times New Roman" pitchFamily="18" charset="0"/>
                <a:cs typeface="Times New Roman" pitchFamily="18" charset="0"/>
              </a:rPr>
              <a:t>In a producing oilfield the fluid obtained at the wellhead is submitted to </a:t>
            </a:r>
            <a:r>
              <a:rPr lang="en-US" sz="2800" b="1" dirty="0" smtClean="0">
                <a:latin typeface="Times New Roman" pitchFamily="18" charset="0"/>
                <a:cs typeface="Times New Roman" pitchFamily="18" charset="0"/>
              </a:rPr>
              <a:t>:</a:t>
            </a:r>
            <a:endParaRPr lang="en-US" sz="2800" b="1" dirty="0">
              <a:solidFill>
                <a:srgbClr val="FF0000"/>
              </a:solidFill>
              <a:effectLst/>
              <a:latin typeface="Times New Roman" pitchFamily="18" charset="0"/>
              <a:ea typeface="Times New Roman"/>
              <a:cs typeface="Times New Roman" pitchFamily="18" charset="0"/>
            </a:endParaRPr>
          </a:p>
        </p:txBody>
      </p:sp>
      <p:sp>
        <p:nvSpPr>
          <p:cNvPr id="17" name="TextBox 16"/>
          <p:cNvSpPr txBox="1"/>
          <p:nvPr/>
        </p:nvSpPr>
        <p:spPr>
          <a:xfrm>
            <a:off x="5220072" y="4584030"/>
            <a:ext cx="3312368" cy="10772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FF0000"/>
            </a:solidFill>
          </a:ln>
        </p:spPr>
        <p:txBody>
          <a:bodyPr wrap="square" rtlCol="1">
            <a:spAutoFit/>
          </a:bodyPr>
          <a:lstStyle/>
          <a:p>
            <a:pPr algn="ctr" rtl="0"/>
            <a:r>
              <a:rPr lang="en-US" sz="3200" b="1" dirty="0" smtClean="0">
                <a:solidFill>
                  <a:srgbClr val="FF0000"/>
                </a:solidFill>
                <a:latin typeface="Times New Roman" pitchFamily="18" charset="0"/>
                <a:cs typeface="Times New Roman" pitchFamily="18" charset="0"/>
              </a:rPr>
              <a:t>2-</a:t>
            </a:r>
            <a:r>
              <a:rPr lang="en-US" sz="3200" b="1" dirty="0" smtClean="0">
                <a:solidFill>
                  <a:srgbClr val="002060"/>
                </a:solidFill>
                <a:latin typeface="Times New Roman" pitchFamily="18" charset="0"/>
                <a:cs typeface="Times New Roman" pitchFamily="18" charset="0"/>
              </a:rPr>
              <a:t> Degassing </a:t>
            </a:r>
          </a:p>
          <a:p>
            <a:pPr algn="ctr" rtl="0"/>
            <a:r>
              <a:rPr lang="en-US" sz="3200" b="1" dirty="0" smtClean="0">
                <a:solidFill>
                  <a:srgbClr val="002060"/>
                </a:solidFill>
                <a:latin typeface="Times New Roman" pitchFamily="18" charset="0"/>
                <a:cs typeface="Times New Roman" pitchFamily="18" charset="0"/>
              </a:rPr>
              <a:t>operation</a:t>
            </a:r>
          </a:p>
        </p:txBody>
      </p:sp>
      <p:sp>
        <p:nvSpPr>
          <p:cNvPr id="18" name="TextBox 17"/>
          <p:cNvSpPr txBox="1"/>
          <p:nvPr/>
        </p:nvSpPr>
        <p:spPr>
          <a:xfrm>
            <a:off x="899592" y="4584030"/>
            <a:ext cx="3240360" cy="10772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28575">
            <a:solidFill>
              <a:srgbClr val="FF0000"/>
            </a:solidFill>
          </a:ln>
        </p:spPr>
        <p:txBody>
          <a:bodyPr wrap="square" rtlCol="1">
            <a:spAutoFit/>
          </a:bodyPr>
          <a:lstStyle/>
          <a:p>
            <a:pPr algn="ctr" rtl="0"/>
            <a:r>
              <a:rPr lang="en-US" sz="3200" b="1" dirty="0" smtClean="0">
                <a:solidFill>
                  <a:srgbClr val="FF0000"/>
                </a:solidFill>
                <a:latin typeface="Times New Roman" pitchFamily="18" charset="0"/>
                <a:cs typeface="Times New Roman" pitchFamily="18" charset="0"/>
              </a:rPr>
              <a:t>1-</a:t>
            </a:r>
            <a:r>
              <a:rPr lang="en-US" sz="3200" b="1" dirty="0" smtClean="0">
                <a:solidFill>
                  <a:srgbClr val="002060"/>
                </a:solidFill>
                <a:latin typeface="Times New Roman" pitchFamily="18" charset="0"/>
                <a:cs typeface="Times New Roman" pitchFamily="18" charset="0"/>
              </a:rPr>
              <a:t> Dehydration </a:t>
            </a:r>
          </a:p>
          <a:p>
            <a:pPr algn="ctr" rtl="0"/>
            <a:r>
              <a:rPr lang="en-US" sz="3200" b="1" dirty="0" smtClean="0">
                <a:solidFill>
                  <a:srgbClr val="002060"/>
                </a:solidFill>
                <a:latin typeface="Times New Roman" pitchFamily="18" charset="0"/>
                <a:cs typeface="Times New Roman" pitchFamily="18" charset="0"/>
              </a:rPr>
              <a:t>operation</a:t>
            </a:r>
          </a:p>
        </p:txBody>
      </p:sp>
      <p:cxnSp>
        <p:nvCxnSpPr>
          <p:cNvPr id="20" name="Elbow Connector 19"/>
          <p:cNvCxnSpPr/>
          <p:nvPr/>
        </p:nvCxnSpPr>
        <p:spPr>
          <a:xfrm rot="16200000" flipH="1">
            <a:off x="4701210" y="2334074"/>
            <a:ext cx="2225856" cy="212423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a:off x="2531969" y="2289068"/>
            <a:ext cx="2207855" cy="2232248"/>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330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836712"/>
            <a:ext cx="8496944" cy="4385303"/>
          </a:xfrm>
          <a:prstGeom prst="rect">
            <a:avLst/>
          </a:prstGeom>
          <a:solidFill>
            <a:schemeClr val="bg1"/>
          </a:solidFill>
          <a:effectLst>
            <a:outerShdw blurRad="50800" dist="38100" dir="2700000" sx="101000" sy="101000" algn="tl" rotWithShape="0">
              <a:prstClr val="black">
                <a:alpha val="40000"/>
              </a:prstClr>
            </a:outerShdw>
          </a:effectLst>
        </p:spPr>
        <p:txBody>
          <a:bodyPr wrap="square" rtlCol="1">
            <a:spAutoFit/>
          </a:bodyPr>
          <a:lstStyle/>
          <a:p>
            <a:pPr lvl="0" algn="just" rtl="0"/>
            <a:r>
              <a:rPr lang="en-US" sz="3200" b="1" u="sng" dirty="0" smtClean="0">
                <a:solidFill>
                  <a:srgbClr val="002060"/>
                </a:solidFill>
                <a:latin typeface="Times New Roman" pitchFamily="18" charset="0"/>
                <a:cs typeface="Times New Roman" pitchFamily="18" charset="0"/>
              </a:rPr>
              <a:t>1- Degassing:</a:t>
            </a:r>
            <a:r>
              <a:rPr lang="en-US" sz="3200" u="sng" dirty="0" smtClean="0">
                <a:solidFill>
                  <a:srgbClr val="002060"/>
                </a:solidFill>
                <a:latin typeface="Times New Roman" pitchFamily="18" charset="0"/>
                <a:cs typeface="Times New Roman" pitchFamily="18" charset="0"/>
              </a:rPr>
              <a:t> -</a:t>
            </a:r>
          </a:p>
          <a:p>
            <a:pPr lvl="0" algn="just" rtl="0">
              <a:lnSpc>
                <a:spcPct val="150000"/>
              </a:lnSpc>
            </a:pPr>
            <a:r>
              <a:rPr lang="en-US" sz="2800" dirty="0" smtClean="0">
                <a:latin typeface="Times New Roman" pitchFamily="18" charset="0"/>
                <a:cs typeface="Times New Roman" pitchFamily="18" charset="0"/>
              </a:rPr>
              <a:t>At </a:t>
            </a:r>
            <a:r>
              <a:rPr lang="en-US" sz="2800" dirty="0">
                <a:latin typeface="Times New Roman" pitchFamily="18" charset="0"/>
                <a:cs typeface="Times New Roman" pitchFamily="18" charset="0"/>
              </a:rPr>
              <a:t>the high pressure existing at the bottom of the producing well, crude oil contains great quantities of dissolved gases. When crude oil is brought to the surface, it is at a much lower pressure. Consequently, the gases that were dissolved in it at the higher pressure tend to come out from the liquid</a:t>
            </a:r>
            <a:r>
              <a:rPr lang="en-US" sz="2400" dirty="0">
                <a:latin typeface="Times New Roman" pitchFamily="18" charset="0"/>
                <a:cs typeface="Times New Roman" pitchFamily="18" charset="0"/>
              </a:rPr>
              <a:t>.</a:t>
            </a:r>
          </a:p>
        </p:txBody>
      </p:sp>
      <p:sp>
        <p:nvSpPr>
          <p:cNvPr id="5" name="TextBox 4"/>
          <p:cNvSpPr txBox="1"/>
          <p:nvPr/>
        </p:nvSpPr>
        <p:spPr>
          <a:xfrm>
            <a:off x="107504" y="87015"/>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7" name="Straight Connector 6"/>
          <p:cNvCxnSpPr/>
          <p:nvPr/>
        </p:nvCxnSpPr>
        <p:spPr>
          <a:xfrm>
            <a:off x="251520" y="548680"/>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520" y="620688"/>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1010" y="87015"/>
            <a:ext cx="8712968" cy="461665"/>
          </a:xfrm>
          <a:prstGeom prst="rect">
            <a:avLst/>
          </a:prstGeom>
          <a:noFill/>
        </p:spPr>
        <p:txBody>
          <a:bodyPr wrap="square" rtlCol="1">
            <a:spAutoFit/>
          </a:bodyPr>
          <a:lstStyle/>
          <a:p>
            <a:pPr algn="l" rtl="0"/>
            <a:r>
              <a:rPr lang="en-US" sz="2400" b="1" dirty="0" smtClean="0">
                <a:solidFill>
                  <a:srgbClr val="FF0000"/>
                </a:solidFill>
                <a:latin typeface="Times New Roman"/>
                <a:ea typeface="Times New Roman"/>
              </a:rPr>
              <a:t> </a:t>
            </a:r>
          </a:p>
        </p:txBody>
      </p:sp>
      <p:cxnSp>
        <p:nvCxnSpPr>
          <p:cNvPr id="11" name="Straight Connector 10"/>
          <p:cNvCxnSpPr/>
          <p:nvPr/>
        </p:nvCxnSpPr>
        <p:spPr>
          <a:xfrm>
            <a:off x="235026" y="548680"/>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5026" y="620688"/>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432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759470"/>
            <a:ext cx="8784976" cy="5693866"/>
          </a:xfrm>
          <a:prstGeom prst="rect">
            <a:avLst/>
          </a:prstGeom>
          <a:solidFill>
            <a:schemeClr val="bg1"/>
          </a:solidFill>
          <a:effectLst>
            <a:outerShdw blurRad="50800" dist="38100" dir="2700000" sx="101000" sy="101000" algn="tl" rotWithShape="0">
              <a:prstClr val="black">
                <a:alpha val="40000"/>
              </a:prstClr>
            </a:outerShdw>
          </a:effectLst>
        </p:spPr>
        <p:txBody>
          <a:bodyPr wrap="square" rtlCol="1">
            <a:spAutoFit/>
          </a:bodyPr>
          <a:lstStyle/>
          <a:p>
            <a:pPr algn="l" rtl="0"/>
            <a:r>
              <a:rPr lang="en-US" sz="2800" b="1" u="sng" dirty="0">
                <a:solidFill>
                  <a:srgbClr val="002060"/>
                </a:solidFill>
                <a:latin typeface="Times New Roman" pitchFamily="18" charset="0"/>
                <a:cs typeface="Times New Roman" pitchFamily="18" charset="0"/>
              </a:rPr>
              <a:t>Two-Phase Gas–Oil Separation</a:t>
            </a:r>
            <a:endParaRPr lang="en-US" sz="2800" u="sng" dirty="0">
              <a:solidFill>
                <a:srgbClr val="002060"/>
              </a:solidFill>
              <a:latin typeface="Times New Roman" pitchFamily="18" charset="0"/>
              <a:cs typeface="Times New Roman" pitchFamily="18" charset="0"/>
            </a:endParaRPr>
          </a:p>
          <a:p>
            <a:pPr algn="l" rtl="0">
              <a:lnSpc>
                <a:spcPct val="150000"/>
              </a:lnSpc>
            </a:pPr>
            <a:r>
              <a:rPr lang="en-US" sz="2800" dirty="0">
                <a:latin typeface="Times New Roman" pitchFamily="18" charset="0"/>
                <a:cs typeface="Times New Roman" pitchFamily="18" charset="0"/>
              </a:rPr>
              <a:t>High-pressure crude oils containing large amount of free and dissolved gas flow from the wellhead into the flow line, which routes the mixture to the GOSP. (This is usually done by admitting the well fluid into a gas–oil separator plant (GOSP) through which the pressure of the gas–oil mixture is successively reduced to atmospheric pressure in a few stages). In the separator, crude oil separates out, settles, and collects in the lower part of the </a:t>
            </a:r>
            <a:r>
              <a:rPr lang="en-US" sz="2800" dirty="0" smtClean="0">
                <a:latin typeface="Times New Roman" pitchFamily="18" charset="0"/>
                <a:cs typeface="Times New Roman" pitchFamily="18" charset="0"/>
              </a:rPr>
              <a:t>vessel.</a:t>
            </a:r>
            <a:endParaRPr lang="en-US" sz="2800" dirty="0">
              <a:latin typeface="Times New Roman" pitchFamily="18" charset="0"/>
              <a:cs typeface="Times New Roman" pitchFamily="18" charset="0"/>
            </a:endParaRPr>
          </a:p>
        </p:txBody>
      </p:sp>
      <p:sp>
        <p:nvSpPr>
          <p:cNvPr id="5" name="TextBox 4"/>
          <p:cNvSpPr txBox="1"/>
          <p:nvPr/>
        </p:nvSpPr>
        <p:spPr>
          <a:xfrm>
            <a:off x="179512" y="87015"/>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6" name="Straight Connector 5"/>
          <p:cNvCxnSpPr/>
          <p:nvPr/>
        </p:nvCxnSpPr>
        <p:spPr>
          <a:xfrm>
            <a:off x="235026" y="548680"/>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026" y="620688"/>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273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825093"/>
            <a:ext cx="8640960" cy="3323987"/>
          </a:xfrm>
          <a:prstGeom prst="rect">
            <a:avLst/>
          </a:prstGeom>
          <a:solidFill>
            <a:schemeClr val="bg1"/>
          </a:solidFill>
          <a:effectLst>
            <a:outerShdw blurRad="50800" dist="38100" dir="2700000" sx="101000" sy="101000" algn="tl" rotWithShape="0">
              <a:prstClr val="black">
                <a:alpha val="40000"/>
              </a:prstClr>
            </a:outerShdw>
          </a:effectLst>
        </p:spPr>
        <p:txBody>
          <a:bodyPr wrap="square" rtlCol="1">
            <a:spAutoFit/>
          </a:bodyPr>
          <a:lstStyle/>
          <a:p>
            <a:pPr algn="l" rtl="0">
              <a:lnSpc>
                <a:spcPct val="150000"/>
              </a:lnSpc>
            </a:pPr>
            <a:r>
              <a:rPr lang="en-US" sz="2800" dirty="0" smtClean="0">
                <a:latin typeface="Times New Roman" pitchFamily="18" charset="0"/>
                <a:cs typeface="Times New Roman" pitchFamily="18" charset="0"/>
              </a:rPr>
              <a:t>Gas goes out the top of the separators to a gas collection system, a vapor recovery unit (VRU), or a gas flow line. Crude oil, on the other hand, goes out the bottom and is routed to other stages of separation, if necessary, and then to the stock tank (Fig. 1).</a:t>
            </a:r>
            <a:endParaRPr lang="en-US" sz="2800" dirty="0">
              <a:latin typeface="Times New Roman" pitchFamily="18" charset="0"/>
              <a:cs typeface="Times New Roman" pitchFamily="18" charset="0"/>
            </a:endParaRPr>
          </a:p>
        </p:txBody>
      </p:sp>
      <p:sp>
        <p:nvSpPr>
          <p:cNvPr id="7" name="TextBox 6"/>
          <p:cNvSpPr txBox="1"/>
          <p:nvPr/>
        </p:nvSpPr>
        <p:spPr>
          <a:xfrm>
            <a:off x="179512" y="87015"/>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8" name="Straight Connector 7"/>
          <p:cNvCxnSpPr/>
          <p:nvPr/>
        </p:nvCxnSpPr>
        <p:spPr>
          <a:xfrm>
            <a:off x="235026" y="548680"/>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5026" y="620688"/>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878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343" y="718223"/>
            <a:ext cx="6811009" cy="559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81328"/>
            <a:ext cx="4952657" cy="360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9512" y="87015"/>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9" name="Straight Connector 8"/>
          <p:cNvCxnSpPr/>
          <p:nvPr/>
        </p:nvCxnSpPr>
        <p:spPr>
          <a:xfrm>
            <a:off x="235026" y="548680"/>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5026" y="620688"/>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628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87015"/>
            <a:ext cx="8712968" cy="461665"/>
          </a:xfrm>
          <a:prstGeom prst="rect">
            <a:avLst/>
          </a:prstGeom>
          <a:noFill/>
        </p:spPr>
        <p:txBody>
          <a:bodyPr wrap="square" rtlCol="1">
            <a:spAutoFit/>
          </a:bodyPr>
          <a:lstStyle/>
          <a:p>
            <a:pPr algn="l" rtl="0"/>
            <a:r>
              <a:rPr lang="en-US" sz="2400" b="1" dirty="0" smtClean="0">
                <a:solidFill>
                  <a:srgbClr val="FF0000"/>
                </a:solidFill>
                <a:effectLst/>
                <a:latin typeface="Times New Roman"/>
                <a:ea typeface="Times New Roman"/>
              </a:rPr>
              <a:t> Degassing and Dehydration</a:t>
            </a:r>
          </a:p>
        </p:txBody>
      </p:sp>
      <p:cxnSp>
        <p:nvCxnSpPr>
          <p:cNvPr id="5" name="Straight Connector 4"/>
          <p:cNvCxnSpPr/>
          <p:nvPr/>
        </p:nvCxnSpPr>
        <p:spPr>
          <a:xfrm>
            <a:off x="235026" y="548680"/>
            <a:ext cx="85689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35026" y="620688"/>
            <a:ext cx="856895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67469"/>
            <a:ext cx="7031199" cy="38416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7034" y="5027692"/>
            <a:ext cx="8657454" cy="1692771"/>
          </a:xfrm>
          <a:prstGeom prst="rect">
            <a:avLst/>
          </a:prstGeom>
          <a:solidFill>
            <a:schemeClr val="bg1"/>
          </a:solidFill>
          <a:ln w="3175">
            <a:solidFill>
              <a:schemeClr val="tx1"/>
            </a:solidFill>
          </a:ln>
          <a:effectLst>
            <a:outerShdw blurRad="63500" dist="38100" dir="2400000" sx="101000" sy="101000" algn="tl" rotWithShape="0">
              <a:prstClr val="black">
                <a:alpha val="40000"/>
              </a:prstClr>
            </a:outerShdw>
          </a:effectLst>
        </p:spPr>
        <p:txBody>
          <a:bodyPr wrap="square" rtlCol="1">
            <a:spAutoFit/>
          </a:bodyPr>
          <a:lstStyle/>
          <a:p>
            <a:pPr algn="just" rtl="0"/>
            <a:r>
              <a:rPr lang="en-US" sz="2600" dirty="0" smtClean="0">
                <a:latin typeface="Times New Roman" pitchFamily="18" charset="0"/>
                <a:cs typeface="Times New Roman" pitchFamily="18" charset="0"/>
              </a:rPr>
              <a:t>- Volatile </a:t>
            </a:r>
            <a:r>
              <a:rPr lang="en-US" sz="2600" dirty="0">
                <a:latin typeface="Times New Roman" pitchFamily="18" charset="0"/>
                <a:cs typeface="Times New Roman" pitchFamily="18" charset="0"/>
              </a:rPr>
              <a:t>components either sent to consumer centers as </a:t>
            </a:r>
            <a:r>
              <a:rPr lang="en-US" sz="2600" b="1" i="1" dirty="0">
                <a:solidFill>
                  <a:srgbClr val="2908EE"/>
                </a:solidFill>
                <a:latin typeface="Times New Roman" pitchFamily="18" charset="0"/>
                <a:cs typeface="Times New Roman" pitchFamily="18" charset="0"/>
              </a:rPr>
              <a:t>natural gas or used to </a:t>
            </a:r>
            <a:r>
              <a:rPr lang="en-US" sz="2600" b="1" i="1" dirty="0" err="1">
                <a:solidFill>
                  <a:srgbClr val="2908EE"/>
                </a:solidFill>
                <a:latin typeface="Times New Roman" pitchFamily="18" charset="0"/>
                <a:cs typeface="Times New Roman" pitchFamily="18" charset="0"/>
              </a:rPr>
              <a:t>repressurize</a:t>
            </a:r>
            <a:r>
              <a:rPr lang="en-US" sz="2600" b="1" dirty="0">
                <a:solidFill>
                  <a:schemeClr val="accent6"/>
                </a:solidFill>
                <a:latin typeface="Times New Roman" pitchFamily="18" charset="0"/>
                <a:cs typeface="Times New Roman" pitchFamily="18" charset="0"/>
              </a:rPr>
              <a:t> </a:t>
            </a:r>
            <a:r>
              <a:rPr lang="en-US" sz="2600" dirty="0">
                <a:latin typeface="Times New Roman" pitchFamily="18" charset="0"/>
                <a:cs typeface="Times New Roman" pitchFamily="18" charset="0"/>
              </a:rPr>
              <a:t>the oilfield.</a:t>
            </a:r>
          </a:p>
          <a:p>
            <a:pPr marL="457200" indent="-457200" algn="just" rtl="0">
              <a:buFontTx/>
              <a:buChar char="-"/>
            </a:pP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stripped liquid components are marketed </a:t>
            </a:r>
            <a:r>
              <a:rPr lang="en-US" sz="2600" dirty="0">
                <a:solidFill>
                  <a:srgbClr val="2908EE"/>
                </a:solidFill>
                <a:latin typeface="Times New Roman" pitchFamily="18" charset="0"/>
                <a:cs typeface="Times New Roman" pitchFamily="18" charset="0"/>
              </a:rPr>
              <a:t>as </a:t>
            </a:r>
            <a:r>
              <a:rPr lang="en-US" sz="2600" b="1" i="1" dirty="0">
                <a:solidFill>
                  <a:srgbClr val="2908EE"/>
                </a:solidFill>
                <a:latin typeface="Times New Roman" pitchFamily="18" charset="0"/>
                <a:cs typeface="Times New Roman" pitchFamily="18" charset="0"/>
              </a:rPr>
              <a:t>stabilized natural gasoline</a:t>
            </a:r>
            <a:r>
              <a:rPr lang="en-US" sz="2600" b="1" dirty="0" smtClean="0">
                <a:solidFill>
                  <a:srgbClr val="2908EE"/>
                </a:solidFill>
                <a:latin typeface="Times New Roman" pitchFamily="18" charset="0"/>
                <a:cs typeface="Times New Roman" pitchFamily="18" charset="0"/>
              </a:rPr>
              <a:t>.</a:t>
            </a:r>
          </a:p>
        </p:txBody>
      </p:sp>
      <p:sp>
        <p:nvSpPr>
          <p:cNvPr id="8" name="TextBox 7"/>
          <p:cNvSpPr txBox="1"/>
          <p:nvPr/>
        </p:nvSpPr>
        <p:spPr>
          <a:xfrm>
            <a:off x="755576" y="4499828"/>
            <a:ext cx="7535255" cy="369332"/>
          </a:xfrm>
          <a:prstGeom prst="rect">
            <a:avLst/>
          </a:prstGeom>
          <a:solidFill>
            <a:schemeClr val="bg1"/>
          </a:solidFill>
          <a:ln>
            <a:solidFill>
              <a:schemeClr val="tx1"/>
            </a:solidFill>
          </a:ln>
        </p:spPr>
        <p:txBody>
          <a:bodyPr wrap="square" rtlCol="1">
            <a:spAutoFit/>
          </a:bodyPr>
          <a:lstStyle/>
          <a:p>
            <a:pPr algn="l" rtl="0"/>
            <a:r>
              <a:rPr lang="en-US" b="1" dirty="0" smtClean="0">
                <a:latin typeface="Times New Roman" pitchFamily="18" charset="0"/>
                <a:cs typeface="Times New Roman" pitchFamily="18" charset="0"/>
              </a:rPr>
              <a:t>Figure 2 : Pressure-drop profile for a typical GOSP in the Middle East.</a:t>
            </a:r>
          </a:p>
        </p:txBody>
      </p:sp>
    </p:spTree>
    <p:extLst>
      <p:ext uri="{BB962C8B-B14F-4D97-AF65-F5344CB8AC3E}">
        <p14:creationId xmlns:p14="http://schemas.microsoft.com/office/powerpoint/2010/main" val="639901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7715304" cy="1143000"/>
          </a:xfrm>
        </p:spPr>
        <p:txBody>
          <a:bodyPr/>
          <a:lstStyle/>
          <a:p>
            <a:pPr marL="0" algn="ctr" rtl="0">
              <a:lnSpc>
                <a:spcPct val="200000"/>
              </a:lnSpc>
              <a:buNone/>
            </a:pPr>
            <a:r>
              <a:rPr lang="en-US" sz="3200" u="sng" dirty="0" smtClean="0">
                <a:solidFill>
                  <a:srgbClr val="FF0000"/>
                </a:solidFill>
                <a:effectLst/>
                <a:latin typeface="Times New Roman"/>
                <a:ea typeface="Times New Roman"/>
                <a:cs typeface="+mn-cs"/>
              </a:rPr>
              <a:t>CRUDE OIL (DESALTING)</a:t>
            </a:r>
            <a:endParaRPr lang="ar-IQ" sz="3200" u="sng" dirty="0" smtClean="0">
              <a:solidFill>
                <a:srgbClr val="FF0000"/>
              </a:solidFill>
              <a:effectLst/>
              <a:latin typeface="Times New Roman"/>
              <a:ea typeface="Times New Roman"/>
              <a:cs typeface="+mn-cs"/>
            </a:endParaRPr>
          </a:p>
        </p:txBody>
      </p:sp>
      <p:sp>
        <p:nvSpPr>
          <p:cNvPr id="3" name="Content Placeholder 2"/>
          <p:cNvSpPr>
            <a:spLocks noGrp="1"/>
          </p:cNvSpPr>
          <p:nvPr>
            <p:ph sz="quarter" idx="13"/>
          </p:nvPr>
        </p:nvSpPr>
        <p:spPr>
          <a:xfrm>
            <a:off x="357158" y="1214422"/>
            <a:ext cx="8643998" cy="4572032"/>
          </a:xfrm>
        </p:spPr>
        <p:txBody>
          <a:bodyPr>
            <a:normAutofit/>
          </a:bodyPr>
          <a:lstStyle/>
          <a:p>
            <a:pPr lvl="0" algn="l" rtl="0"/>
            <a:r>
              <a:rPr lang="en-US" dirty="0" smtClean="0"/>
              <a:t>The fluid produced at the wellhead consists usually gas, oil, free water, and emulsified water (water–oil emulsion).</a:t>
            </a:r>
          </a:p>
          <a:p>
            <a:pPr lvl="0" algn="l" rtl="0"/>
            <a:r>
              <a:rPr lang="en-US" dirty="0" smtClean="0"/>
              <a:t> The gas remove by degassing process</a:t>
            </a:r>
          </a:p>
          <a:p>
            <a:pPr lvl="0" algn="l" rtl="0"/>
            <a:r>
              <a:rPr lang="en-US" dirty="0" smtClean="0"/>
              <a:t> First step in the refining process is to remove salt and solids to reduce corrosion, plugging, and fouling of equipment and to prevent poisoning of the catalysts in processing units.</a:t>
            </a:r>
          </a:p>
          <a:p>
            <a:pPr lvl="0" algn="l" rtl="0"/>
            <a:r>
              <a:rPr lang="en-US" dirty="0" smtClean="0"/>
              <a:t>contaminants must be removed by desalting (dehydration).</a:t>
            </a:r>
          </a:p>
          <a:p>
            <a:pPr algn="l" rtl="0"/>
            <a:r>
              <a:rPr lang="en-US" dirty="0" smtClean="0"/>
              <a:t>If the salt content of the crude is greater than 10 lb/1000 bbl (expressed as </a:t>
            </a:r>
            <a:r>
              <a:rPr lang="en-US" dirty="0" err="1" smtClean="0"/>
              <a:t>NaCl</a:t>
            </a:r>
            <a:r>
              <a:rPr lang="en-US" dirty="0" smtClean="0"/>
              <a:t>), the crude requires desalting to minimize fouling and corrosion caused by salt deposition on heat transfer surfaces and acids formed by decomposition of chloride salts.(&lt;1000 lb/bbl).</a:t>
            </a:r>
            <a:endParaRPr lang="ar-IQ"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Hardcover">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1640</TotalTime>
  <Words>1017</Words>
  <Application>Microsoft Office PowerPoint</Application>
  <PresentationFormat>On-screen Show (4:3)</PresentationFormat>
  <Paragraphs>73</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Slipstream</vt:lpstr>
      <vt:lpstr>Hardcover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CRUDE OIL (DESALTING)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DR.Ahmed Saker 2o1O</cp:lastModifiedBy>
  <cp:revision>65</cp:revision>
  <dcterms:created xsi:type="dcterms:W3CDTF">2014-06-11T19:10:05Z</dcterms:created>
  <dcterms:modified xsi:type="dcterms:W3CDTF">2017-12-05T19:00:14Z</dcterms:modified>
</cp:coreProperties>
</file>