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3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5306CE-9B7B-4114-B044-25D47CEAFF92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50ADB0-3B9B-4E09-A564-AAA7D487C9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3083F-E45B-46A1-934D-113A9125CA9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050B-D69C-4119-889A-41B9C1E6F5E8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EB6B-B12F-4E41-8063-7F069C912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050B-D69C-4119-889A-41B9C1E6F5E8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EB6B-B12F-4E41-8063-7F069C912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050B-D69C-4119-889A-41B9C1E6F5E8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EB6B-B12F-4E41-8063-7F069C912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050B-D69C-4119-889A-41B9C1E6F5E8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EB6B-B12F-4E41-8063-7F069C912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050B-D69C-4119-889A-41B9C1E6F5E8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EB6B-B12F-4E41-8063-7F069C912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050B-D69C-4119-889A-41B9C1E6F5E8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EB6B-B12F-4E41-8063-7F069C912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050B-D69C-4119-889A-41B9C1E6F5E8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EB6B-B12F-4E41-8063-7F069C912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050B-D69C-4119-889A-41B9C1E6F5E8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EB6B-B12F-4E41-8063-7F069C912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050B-D69C-4119-889A-41B9C1E6F5E8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EB6B-B12F-4E41-8063-7F069C912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050B-D69C-4119-889A-41B9C1E6F5E8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EB6B-B12F-4E41-8063-7F069C912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050B-D69C-4119-889A-41B9C1E6F5E8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EB6B-B12F-4E41-8063-7F069C912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4050B-D69C-4119-889A-41B9C1E6F5E8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9EB6B-B12F-4E41-8063-7F069C912E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28600"/>
            <a:ext cx="8686800" cy="3124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304800" y="3276600"/>
            <a:ext cx="6553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/>
              <a:t>1. Body-Centered-Cubic [BCC]</a:t>
            </a:r>
          </a:p>
          <a:p>
            <a:r>
              <a:rPr lang="en-US" dirty="0" smtClean="0"/>
              <a:t>As an example of the materials for this</a:t>
            </a:r>
          </a:p>
          <a:p>
            <a:r>
              <a:rPr lang="en-US" dirty="0" smtClean="0"/>
              <a:t>type :</a:t>
            </a:r>
          </a:p>
          <a:p>
            <a:r>
              <a:rPr lang="en-US" b="1" dirty="0" smtClean="0"/>
              <a:t>Chromium, Molybdenum, Niobium, Tungsten, Iron</a:t>
            </a:r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886200"/>
            <a:ext cx="27432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Aws</dc:creator>
  <cp:lastModifiedBy>Aws</cp:lastModifiedBy>
  <cp:revision>1</cp:revision>
  <dcterms:created xsi:type="dcterms:W3CDTF">2017-12-17T20:25:15Z</dcterms:created>
  <dcterms:modified xsi:type="dcterms:W3CDTF">2017-12-17T20:26:01Z</dcterms:modified>
</cp:coreProperties>
</file>