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994D-EC98-427E-8C6A-AA253AFD315C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AB60-2255-4282-A881-89F8FC385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994D-EC98-427E-8C6A-AA253AFD315C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AB60-2255-4282-A881-89F8FC385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994D-EC98-427E-8C6A-AA253AFD315C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AB60-2255-4282-A881-89F8FC385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994D-EC98-427E-8C6A-AA253AFD315C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AB60-2255-4282-A881-89F8FC385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994D-EC98-427E-8C6A-AA253AFD315C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AB60-2255-4282-A881-89F8FC385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994D-EC98-427E-8C6A-AA253AFD315C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AB60-2255-4282-A881-89F8FC385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994D-EC98-427E-8C6A-AA253AFD315C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AB60-2255-4282-A881-89F8FC385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994D-EC98-427E-8C6A-AA253AFD315C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AB60-2255-4282-A881-89F8FC385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994D-EC98-427E-8C6A-AA253AFD315C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AB60-2255-4282-A881-89F8FC385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994D-EC98-427E-8C6A-AA253AFD315C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AB60-2255-4282-A881-89F8FC385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994D-EC98-427E-8C6A-AA253AFD315C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AB60-2255-4282-A881-89F8FC385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F994D-EC98-427E-8C6A-AA253AFD315C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BAB60-2255-4282-A881-89F8FC385D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Aws</dc:creator>
  <cp:lastModifiedBy>Aws</cp:lastModifiedBy>
  <cp:revision>1</cp:revision>
  <dcterms:created xsi:type="dcterms:W3CDTF">2017-12-17T20:14:59Z</dcterms:created>
  <dcterms:modified xsi:type="dcterms:W3CDTF">2017-12-17T20:15:43Z</dcterms:modified>
</cp:coreProperties>
</file>