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92F4-FE69-428E-A591-1536276C2A0A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6F7D-77BF-4C5E-BB00-02E1E4D64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92F4-FE69-428E-A591-1536276C2A0A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6F7D-77BF-4C5E-BB00-02E1E4D64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92F4-FE69-428E-A591-1536276C2A0A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6F7D-77BF-4C5E-BB00-02E1E4D64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92F4-FE69-428E-A591-1536276C2A0A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6F7D-77BF-4C5E-BB00-02E1E4D64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92F4-FE69-428E-A591-1536276C2A0A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6F7D-77BF-4C5E-BB00-02E1E4D64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92F4-FE69-428E-A591-1536276C2A0A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6F7D-77BF-4C5E-BB00-02E1E4D64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92F4-FE69-428E-A591-1536276C2A0A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6F7D-77BF-4C5E-BB00-02E1E4D64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92F4-FE69-428E-A591-1536276C2A0A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6F7D-77BF-4C5E-BB00-02E1E4D64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92F4-FE69-428E-A591-1536276C2A0A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6F7D-77BF-4C5E-BB00-02E1E4D64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92F4-FE69-428E-A591-1536276C2A0A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6F7D-77BF-4C5E-BB00-02E1E4D64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92F4-FE69-428E-A591-1536276C2A0A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76F7D-77BF-4C5E-BB00-02E1E4D64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192F4-FE69-428E-A591-1536276C2A0A}" type="datetimeFigureOut">
              <a:rPr lang="en-US" smtClean="0"/>
              <a:pPr/>
              <a:t>12/9/2017</a:t>
            </a:fld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76F7D-77BF-4C5E-BB00-02E1E4D6457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332656"/>
            <a:ext cx="7560840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476672"/>
            <a:ext cx="468052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467544" y="1556792"/>
            <a:ext cx="8136904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and reference to Eq. (10.5) shows that for modified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Raoult's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law it is:</a:t>
            </a: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708920"/>
            <a:ext cx="5256584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539552" y="3786191"/>
            <a:ext cx="813690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According to Eq. (10.10),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Kixi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because ∑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1, then</a:t>
            </a:r>
          </a:p>
          <a:p>
            <a:endParaRPr lang="en-US" dirty="0" smtClean="0"/>
          </a:p>
          <a:p>
            <a:r>
              <a:rPr lang="en-US" dirty="0"/>
              <a:t> 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4725144"/>
            <a:ext cx="5904656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2712363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Thus for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bubble point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calculations, where the xi are known, the problem is to find the set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K- values that satisfies Eq. (10.13). Alternatively, Eq. (10.10) can be written, xi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yi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because ∑xi=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1, then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356992"/>
            <a:ext cx="47292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3"/>
            <a:ext cx="748883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476672"/>
            <a:ext cx="6984776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04664"/>
            <a:ext cx="741682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4664"/>
            <a:ext cx="7344816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476672"/>
            <a:ext cx="684076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476672"/>
            <a:ext cx="676875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1200" b="1" dirty="0" smtClean="0"/>
              <a:t>VLE </a:t>
            </a:r>
            <a:r>
              <a:rPr lang="en-US" sz="11200" b="1" dirty="0"/>
              <a:t>FROM K-VALUE </a:t>
            </a:r>
            <a:r>
              <a:rPr lang="en-US" sz="11200" b="1" dirty="0" smtClean="0"/>
              <a:t>CORRELATIONS</a:t>
            </a:r>
          </a:p>
          <a:p>
            <a:pPr>
              <a:buNone/>
            </a:pPr>
            <a:endParaRPr lang="en-US" sz="60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lnSpc>
                <a:spcPct val="170000"/>
              </a:lnSpc>
              <a:buNone/>
            </a:pP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A convenient measure of the tendency of a given chemical species to partition itself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preferentially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between liquid and vapor phases is the equilibrium ratio </a:t>
            </a:r>
            <a:r>
              <a:rPr lang="en-US" sz="9600" dirty="0" err="1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, defined as: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9600" dirty="0">
                <a:cs typeface="+mj-cs"/>
              </a:rPr>
              <a:t> </a:t>
            </a:r>
            <a:r>
              <a:rPr lang="en-US" sz="9600" dirty="0" smtClean="0"/>
              <a:t>                          </a:t>
            </a:r>
            <a:r>
              <a:rPr lang="en-US" sz="9600" dirty="0" err="1" smtClean="0"/>
              <a:t>ki</a:t>
            </a:r>
            <a:r>
              <a:rPr lang="en-US" sz="9600" dirty="0" smtClean="0"/>
              <a:t>=</a:t>
            </a:r>
            <a:r>
              <a:rPr lang="en-US" sz="9600" dirty="0" err="1" smtClean="0"/>
              <a:t>yi</a:t>
            </a:r>
            <a:r>
              <a:rPr lang="en-US" sz="9600" dirty="0" smtClean="0"/>
              <a:t>/xi                  </a:t>
            </a:r>
            <a:r>
              <a:rPr lang="en-US" sz="9600" dirty="0"/>
              <a:t>(10.10</a:t>
            </a:r>
            <a:r>
              <a:rPr lang="en-US" sz="9600" dirty="0" smtClean="0"/>
              <a:t>)</a:t>
            </a:r>
          </a:p>
          <a:p>
            <a:pPr>
              <a:buNone/>
            </a:pPr>
            <a:endParaRPr lang="en-US" sz="9600" dirty="0" smtClean="0"/>
          </a:p>
          <a:p>
            <a:pPr>
              <a:buNone/>
            </a:pPr>
            <a:endParaRPr lang="en-US" sz="9600" dirty="0" smtClean="0"/>
          </a:p>
          <a:p>
            <a:pPr marL="0" indent="0">
              <a:lnSpc>
                <a:spcPct val="170000"/>
              </a:lnSpc>
              <a:buNone/>
            </a:pPr>
            <a:r>
              <a:rPr lang="en-US" sz="9600" dirty="0" smtClean="0"/>
              <a:t>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quantity is usually called simply a K-value. Although it adds nothing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to thermodynamic 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knowledge of VLE, it does serve as a measure of the "lightness" of a </a:t>
            </a: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9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9600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constituent species, i.e., of its tendency to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favour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the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vapour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phase. When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is greater than unity, species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exhibits a higher concentration in the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vapour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phase; when less, a higher concentration in the liquid phase, and is considered a "heavy" constituent. Moreover, the use of K-values makes for computational convenience, allowing elimination of one set of mole fractions.{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yi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}  or {xi) in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favour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of the other. 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Reference to Eq. (10.1) shows that the K-value for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Raoult's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law is: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260</Words>
  <Application>Microsoft Office PowerPoint</Application>
  <PresentationFormat>عرض على الشاشة (3:4)‏</PresentationFormat>
  <Paragraphs>15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سمة Office</vt:lpstr>
      <vt:lpstr>الشريحة 1</vt:lpstr>
      <vt:lpstr>الشريحة 2</vt:lpstr>
      <vt:lpstr>الشريحة 3</vt:lpstr>
      <vt:lpstr>الشريحة 4</vt:lpstr>
      <vt:lpstr>الشريحة 5</vt:lpstr>
      <vt:lpstr>الشريحة 6</vt:lpstr>
      <vt:lpstr>الشريحة 7</vt:lpstr>
      <vt:lpstr>الشريحة 8</vt:lpstr>
      <vt:lpstr>الشريحة 9</vt:lpstr>
      <vt:lpstr>الشريحة 10</vt:lpstr>
      <vt:lpstr>الشريحة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nab2</dc:creator>
  <cp:lastModifiedBy>nab2</cp:lastModifiedBy>
  <cp:revision>31</cp:revision>
  <dcterms:created xsi:type="dcterms:W3CDTF">2017-12-08T04:40:49Z</dcterms:created>
  <dcterms:modified xsi:type="dcterms:W3CDTF">2017-12-09T10:28:20Z</dcterms:modified>
</cp:coreProperties>
</file>