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7E3A-930A-4C51-A87A-E8925B43A19B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B7C-3E39-45B1-99A5-D584F8936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7E3A-930A-4C51-A87A-E8925B43A19B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B7C-3E39-45B1-99A5-D584F8936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7E3A-930A-4C51-A87A-E8925B43A19B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B7C-3E39-45B1-99A5-D584F8936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7E3A-930A-4C51-A87A-E8925B43A19B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B7C-3E39-45B1-99A5-D584F8936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7E3A-930A-4C51-A87A-E8925B43A19B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B7C-3E39-45B1-99A5-D584F8936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7E3A-930A-4C51-A87A-E8925B43A19B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B7C-3E39-45B1-99A5-D584F8936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7E3A-930A-4C51-A87A-E8925B43A19B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B7C-3E39-45B1-99A5-D584F8936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7E3A-930A-4C51-A87A-E8925B43A19B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B7C-3E39-45B1-99A5-D584F8936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7E3A-930A-4C51-A87A-E8925B43A19B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B7C-3E39-45B1-99A5-D584F8936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7E3A-930A-4C51-A87A-E8925B43A19B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B7C-3E39-45B1-99A5-D584F8936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7E3A-930A-4C51-A87A-E8925B43A19B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3B7C-3E39-45B1-99A5-D584F8936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47E3A-930A-4C51-A87A-E8925B43A19B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B3B7C-3E39-45B1-99A5-D584F8936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Chapter Three </a:t>
            </a:r>
            <a:br>
              <a:rPr lang="en-US" sz="3200" b="1" dirty="0" smtClean="0"/>
            </a:br>
            <a:r>
              <a:rPr lang="en-US" sz="3200" b="1" dirty="0" smtClean="0"/>
              <a:t>Volumetric Properties of Pure Fluids </a:t>
            </a:r>
            <a:br>
              <a:rPr lang="en-US" sz="3200" b="1" dirty="0" smtClean="0"/>
            </a:br>
            <a:endParaRPr lang="en-US" sz="32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85786" y="1500174"/>
            <a:ext cx="7643866" cy="406718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The pure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substance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Pure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substance: a material with homogeneous and invariable composition.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elaborate pure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substances can have multiple phases: an ice-water mixture is still a pure substance.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An air-steam mixture is not a pure substance.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Air, being composed of a mixture of N2, O2, and other gases,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formally not a pure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substance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However, experience shows that we can often treat air as a pure substance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 little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error.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are two ways that a substance can pass from solid phase to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vapour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phase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it melts first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liquid and subsequently evaporates, ii) it evaporates directly without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melting (sublimation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).  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 The sublimation line (1-2) separates the solid and the vapor.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 The vaporization line (2-C) separates the liquid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vapour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regions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 The melting or fusion line (2-3) separates the solid and liquid and  gives the 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solid/liquid equilibrium relationship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 These three lines meet at the triple point, where the three phases coexist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equilibrium.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A to B lead from the liquid region to the gas region without crossing a phase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boundary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The transition from liquid to gas is gradual. On the other hand, paths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which cross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phase boundary 2-C include a vaporization step, where an abrupt change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from liquid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gas occurs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P&lt;PTP,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solid phase can change directly to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vapour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phase.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 P&lt;P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,the pure substance cannot exist in the liquid phase. Normally (P&gt;P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the substance melts into a liquid and then evaporates.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triple point is invariant (F = 0). If the system exists along any of the two-phase lines of Fig. 3.4, it is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univariant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(F = 1), whereas in the single-phase regions it is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divariant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(F = 2).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gas region is sometimes divided into two parts, as indicated by the dotted vertical line of Fig. 3.4. A gas to the left of this line, which can be condensed either by compression at constant temperature or by cooling at constant pressure, is called a vapor.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region everywhere to the right of this line, where T &gt;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cluding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fluid region, is termed supercritical.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3.2 P-V Diagram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Figure 3.5shows the liquid, liquid/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vapour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vapour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regions of the P V diagram, with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four isotherms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superimposed. Isotherms on Fig. 3.4 are vertical lines, and at temperatures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greater than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do not cross a phase boundary. On Fig. 3.5 the isotherm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labelled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 &gt;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therefore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smooth.The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lines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labelled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 are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subcritical temperatures, and consist of three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segments.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horizontal segment of each isotherm represents all possible mixtures of liquid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vapours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equilibrium, ranging from 100% liquid at the left end to 100%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vapours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at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right end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locus of these end points is the dome-shaped curve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labelled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BCD, the left half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which (from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 to C) represents single-phase (saturated) liquids at their vaporization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boiling) temperatures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the right half (from C to D), single-phase (saturated)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vapours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their condensation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temperatures.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642918"/>
            <a:ext cx="6429420" cy="4862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285720" y="5715017"/>
            <a:ext cx="8143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Figure 3.5 PV diagrams for a pure substance. Showing liquid, liquid/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vapour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vapour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regions with isotherms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357314"/>
          </a:xfrm>
        </p:spPr>
        <p:txBody>
          <a:bodyPr>
            <a:noAutofit/>
          </a:bodyPr>
          <a:lstStyle/>
          <a:p>
            <a:pPr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 slowly add heat to the cylinder, and observe a variety of interesting phenomena.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sketch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what we observe is given in Fig. 3.2. We notice the following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behavior: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928802"/>
            <a:ext cx="764386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714348" y="5643578"/>
            <a:ext cx="7572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Figure 3.1: Sketch of experiment in which heat is added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isobarically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to water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closedpiston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-cylinder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arrangement.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pressure remains at a constant value of 100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a. This is an isobaric process.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The total volume increases slightly as heat is added to the liquid.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The temperature of the liquid increases significantly as heat is added to the liquid.</a:t>
            </a: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At a special value of temperature, observed to be T = 99.62 ◦C , we have all liquid, but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cannot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add any more heat and retain all liquid. We will call this state the saturated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liquid state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We call T = 99.62◦C the saturation temperature at P = 100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a. As we continue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add heat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We have just boiled water! We sketch this process in the temperature-specific volume plane,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that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is, the T - v plane, in Fig. 3.2. Note that the mass m of the water is constant in this. 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85728"/>
            <a:ext cx="5929354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1357290" y="4500570"/>
            <a:ext cx="71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Figure 3.2: Isobar in the T - v plane for our thought experiment in which heat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added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isobarically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water in a piston-cylinder arrangement.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28604"/>
            <a:ext cx="600079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1785918" y="4786322"/>
            <a:ext cx="61436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Figure 3.3: Saturation pressure versus saturation temperature sketch.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•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Saturated liquid: the material is 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 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all liquid.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Saturated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vapour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the material is at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Tsat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all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vapour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Compressed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subcooled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liquid: the material is liquid with T &lt;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Tsat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Superheated vapor: the material is vapor with T &gt;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Tsat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Two-phase mixture: the material is composed of co-existing liquid and vapor with both at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Tsat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2. Some Definitions 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Triple point: 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triple point of a substance is the temperature and pressure at which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the three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phases (gas, liquid, and solid) of that substance coexist in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thermodynamic equilibrium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. Also it is the point at </a:t>
            </a:r>
            <a:r>
              <a:rPr lang="en-US" sz="9600" dirty="0" err="1">
                <a:latin typeface="Times New Roman" pitchFamily="18" charset="0"/>
                <a:cs typeface="Times New Roman" pitchFamily="18" charset="0"/>
              </a:rPr>
              <a:t>wich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 three curves are met (sublimation, fusion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and vaporization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Critical point: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The point at highest temp. (</a:t>
            </a:r>
            <a:r>
              <a:rPr lang="en-US" sz="9600" dirty="0" err="1">
                <a:latin typeface="Times New Roman" pitchFamily="18" charset="0"/>
                <a:cs typeface="Times New Roman" pitchFamily="18" charset="0"/>
              </a:rPr>
              <a:t>Tc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) and Pressure (Pc) at which a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pure chemical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species can exist in </a:t>
            </a:r>
            <a:r>
              <a:rPr lang="en-US" sz="9600" dirty="0" err="1">
                <a:latin typeface="Times New Roman" pitchFamily="18" charset="0"/>
                <a:cs typeface="Times New Roman" pitchFamily="18" charset="0"/>
              </a:rPr>
              <a:t>vapour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/liquid equilibrium. The point critical is the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point at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which the liquid and </a:t>
            </a:r>
            <a:r>
              <a:rPr lang="en-US" sz="9600" dirty="0" err="1">
                <a:latin typeface="Times New Roman" pitchFamily="18" charset="0"/>
                <a:cs typeface="Times New Roman" pitchFamily="18" charset="0"/>
              </a:rPr>
              <a:t>vapour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 phases are not distinguishable; because of the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liquid and </a:t>
            </a:r>
            <a:r>
              <a:rPr lang="en-US" sz="9600" dirty="0" err="1">
                <a:latin typeface="Times New Roman" pitchFamily="18" charset="0"/>
                <a:cs typeface="Times New Roman" pitchFamily="18" charset="0"/>
              </a:rPr>
              <a:t>vapour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 having same properties. </a:t>
            </a:r>
          </a:p>
          <a:p>
            <a:pPr>
              <a:buNone/>
            </a:pPr>
            <a:endParaRPr lang="en-US" sz="7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74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Fluid region: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a region of higher temperature and pressure than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Pc, and it is termed supercritical.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3. PVT BEHAVIOR OF PURE SUBSTANCES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3.1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P-T or Phase Change Diagram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is called phase diagram since all three phases are separated from each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other by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three lines. Most pure substances exhibit the same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behavior.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714356"/>
            <a:ext cx="6357982" cy="4221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2143108" y="5286388"/>
            <a:ext cx="5598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Figure 3.4 PT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digram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for pure substance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1108</Words>
  <Application>Microsoft Office PowerPoint</Application>
  <PresentationFormat>عرض على الشاشة (3:4)‏</PresentationFormat>
  <Paragraphs>47</Paragraphs>
  <Slides>15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سمة Office</vt:lpstr>
      <vt:lpstr>Chapter Three  Volumetric Properties of Pure Fluids  </vt:lpstr>
      <vt:lpstr>We slowly add heat to the cylinder, and observe a variety of interesting phenomena. A sketch of what we observe is given in Fig. 3.2. We notice the following behavior: 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Three  Volumetric Properties of Pure Fluids  </dc:title>
  <dc:creator>nab2</dc:creator>
  <cp:lastModifiedBy>nab2</cp:lastModifiedBy>
  <cp:revision>26</cp:revision>
  <dcterms:created xsi:type="dcterms:W3CDTF">2017-12-08T03:03:38Z</dcterms:created>
  <dcterms:modified xsi:type="dcterms:W3CDTF">2017-12-09T10:38:39Z</dcterms:modified>
</cp:coreProperties>
</file>