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952A9-23C1-441A-B6A3-EB4FA4870F23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C70DB-5559-41A1-AE4A-73A42EEE9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083F-E45B-46A1-934D-113A9125CA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7BA1-E03B-4AA0-82DA-B232B41EF146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7D70-A3A8-4370-B558-D01405EE9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1"/>
            <a:ext cx="89154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Aws</dc:creator>
  <cp:lastModifiedBy>Aws</cp:lastModifiedBy>
  <cp:revision>1</cp:revision>
  <dcterms:created xsi:type="dcterms:W3CDTF">2017-12-17T20:20:18Z</dcterms:created>
  <dcterms:modified xsi:type="dcterms:W3CDTF">2017-12-17T20:20:57Z</dcterms:modified>
</cp:coreProperties>
</file>