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D84-4E36-4F38-8AA9-0008B8C55CAC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F0C8-8C0A-4EDD-BA12-E198E795B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D84-4E36-4F38-8AA9-0008B8C55CAC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F0C8-8C0A-4EDD-BA12-E198E795B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D84-4E36-4F38-8AA9-0008B8C55CAC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F0C8-8C0A-4EDD-BA12-E198E795B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D84-4E36-4F38-8AA9-0008B8C55CAC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F0C8-8C0A-4EDD-BA12-E198E795B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D84-4E36-4F38-8AA9-0008B8C55CAC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F0C8-8C0A-4EDD-BA12-E198E795B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D84-4E36-4F38-8AA9-0008B8C55CAC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F0C8-8C0A-4EDD-BA12-E198E795B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D84-4E36-4F38-8AA9-0008B8C55CAC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F0C8-8C0A-4EDD-BA12-E198E795B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D84-4E36-4F38-8AA9-0008B8C55CAC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F0C8-8C0A-4EDD-BA12-E198E795B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D84-4E36-4F38-8AA9-0008B8C55CAC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F0C8-8C0A-4EDD-BA12-E198E795B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D84-4E36-4F38-8AA9-0008B8C55CAC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F0C8-8C0A-4EDD-BA12-E198E795B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D84-4E36-4F38-8AA9-0008B8C55CAC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F0C8-8C0A-4EDD-BA12-E198E795B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56D84-4E36-4F38-8AA9-0008B8C55CAC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AF0C8-8C0A-4EDD-BA12-E198E795B7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533400"/>
            <a:ext cx="7467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*Two other hardness-testing techniques are </a:t>
            </a:r>
            <a:r>
              <a:rPr lang="en-US" b="1" dirty="0" err="1" smtClean="0"/>
              <a:t>Knoop</a:t>
            </a:r>
            <a:r>
              <a:rPr lang="en-US" b="1" dirty="0" smtClean="0"/>
              <a:t> and Vickers</a:t>
            </a:r>
          </a:p>
          <a:p>
            <a:r>
              <a:rPr lang="en-US" b="1" dirty="0" smtClean="0"/>
              <a:t>(sometimes also called diamond pyramid).</a:t>
            </a:r>
          </a:p>
          <a:p>
            <a:r>
              <a:rPr lang="en-US" dirty="0" smtClean="0"/>
              <a:t> For each test a very small diamond indenter having pyramidal geometry is forced into the surface of the specimen.</a:t>
            </a:r>
          </a:p>
          <a:p>
            <a:r>
              <a:rPr lang="en-US" dirty="0" smtClean="0"/>
              <a:t> Applied loads are much smaller than for Rockwell and </a:t>
            </a:r>
            <a:r>
              <a:rPr lang="en-US" dirty="0" err="1" smtClean="0"/>
              <a:t>Brinell</a:t>
            </a:r>
            <a:r>
              <a:rPr lang="en-US" dirty="0" smtClean="0"/>
              <a:t>, ranging between 1 and 1000 g.</a:t>
            </a:r>
          </a:p>
          <a:p>
            <a:r>
              <a:rPr lang="en-US" dirty="0" smtClean="0"/>
              <a:t>The resulting impression is observed under a microscope and measured; this measurement is then converted into a hardness number .</a:t>
            </a:r>
          </a:p>
          <a:p>
            <a:r>
              <a:rPr lang="en-US" dirty="0" smtClean="0"/>
              <a:t> Careful specimen surface preparation (grinding and polishing) may be necessary to ensure a well-defined indentation that may be accurately measured.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Knoop</a:t>
            </a:r>
            <a:r>
              <a:rPr lang="en-US" dirty="0" smtClean="0"/>
              <a:t> and Vickers hardness numbers are designated by HK and HV, respectively.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Knoop</a:t>
            </a:r>
            <a:r>
              <a:rPr lang="en-US" dirty="0" smtClean="0"/>
              <a:t> and Vickers are referred to as </a:t>
            </a:r>
            <a:r>
              <a:rPr lang="en-US" dirty="0" err="1" smtClean="0"/>
              <a:t>microindentation</a:t>
            </a:r>
            <a:r>
              <a:rPr lang="en-US" dirty="0" smtClean="0"/>
              <a:t>-testing methods on the basis of indenter size. Both are well suited for measuring the hardness of small, selected specimen regions</a:t>
            </a:r>
          </a:p>
          <a:p>
            <a:r>
              <a:rPr lang="en-US" dirty="0" smtClean="0"/>
              <a:t> furthermore, </a:t>
            </a:r>
            <a:r>
              <a:rPr lang="en-US" dirty="0" err="1" smtClean="0"/>
              <a:t>Knoop</a:t>
            </a:r>
            <a:r>
              <a:rPr lang="en-US" dirty="0" smtClean="0"/>
              <a:t> is used for testing brittle materials such as ceramics.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Aws</dc:creator>
  <cp:lastModifiedBy>Aws</cp:lastModifiedBy>
  <cp:revision>1</cp:revision>
  <dcterms:created xsi:type="dcterms:W3CDTF">2017-12-17T20:05:43Z</dcterms:created>
  <dcterms:modified xsi:type="dcterms:W3CDTF">2017-12-17T20:06:27Z</dcterms:modified>
</cp:coreProperties>
</file>