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3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6970-3BF4-4874-A439-9B22F1BA5F60}" type="datetimeFigureOut">
              <a:rPr lang="en-US" smtClean="0"/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77E1-DBA4-4607-AF7F-7D0F7E3BE2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6970-3BF4-4874-A439-9B22F1BA5F60}" type="datetimeFigureOut">
              <a:rPr lang="en-US" smtClean="0"/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77E1-DBA4-4607-AF7F-7D0F7E3BE2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6970-3BF4-4874-A439-9B22F1BA5F60}" type="datetimeFigureOut">
              <a:rPr lang="en-US" smtClean="0"/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77E1-DBA4-4607-AF7F-7D0F7E3BE2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6970-3BF4-4874-A439-9B22F1BA5F60}" type="datetimeFigureOut">
              <a:rPr lang="en-US" smtClean="0"/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77E1-DBA4-4607-AF7F-7D0F7E3BE2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6970-3BF4-4874-A439-9B22F1BA5F60}" type="datetimeFigureOut">
              <a:rPr lang="en-US" smtClean="0"/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77E1-DBA4-4607-AF7F-7D0F7E3BE2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6970-3BF4-4874-A439-9B22F1BA5F60}" type="datetimeFigureOut">
              <a:rPr lang="en-US" smtClean="0"/>
              <a:t>12/17/2017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77E1-DBA4-4607-AF7F-7D0F7E3BE2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6970-3BF4-4874-A439-9B22F1BA5F60}" type="datetimeFigureOut">
              <a:rPr lang="en-US" smtClean="0"/>
              <a:t>12/17/2017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77E1-DBA4-4607-AF7F-7D0F7E3BE2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6970-3BF4-4874-A439-9B22F1BA5F60}" type="datetimeFigureOut">
              <a:rPr lang="en-US" smtClean="0"/>
              <a:t>12/17/2017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77E1-DBA4-4607-AF7F-7D0F7E3BE2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6970-3BF4-4874-A439-9B22F1BA5F60}" type="datetimeFigureOut">
              <a:rPr lang="en-US" smtClean="0"/>
              <a:t>12/17/2017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77E1-DBA4-4607-AF7F-7D0F7E3BE2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6970-3BF4-4874-A439-9B22F1BA5F60}" type="datetimeFigureOut">
              <a:rPr lang="en-US" smtClean="0"/>
              <a:t>12/17/2017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77E1-DBA4-4607-AF7F-7D0F7E3BE2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6970-3BF4-4874-A439-9B22F1BA5F60}" type="datetimeFigureOut">
              <a:rPr lang="en-US" smtClean="0"/>
              <a:t>12/17/2017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77E1-DBA4-4607-AF7F-7D0F7E3BE2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A6970-3BF4-4874-A439-9B22F1BA5F60}" type="datetimeFigureOut">
              <a:rPr lang="en-US" smtClean="0"/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077E1-DBA4-4607-AF7F-7D0F7E3BE21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457200"/>
            <a:ext cx="8715126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6477000"/>
            <a:ext cx="2743199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Aws</dc:creator>
  <cp:lastModifiedBy>Aws</cp:lastModifiedBy>
  <cp:revision>1</cp:revision>
  <dcterms:created xsi:type="dcterms:W3CDTF">2017-12-17T19:57:58Z</dcterms:created>
  <dcterms:modified xsi:type="dcterms:W3CDTF">2017-12-17T19:59:51Z</dcterms:modified>
</cp:coreProperties>
</file>