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D8E5-7709-422D-8FE5-5ACA3C43E55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8B2C-205B-4C26-961C-A58E2794E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D8E5-7709-422D-8FE5-5ACA3C43E55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8B2C-205B-4C26-961C-A58E2794E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D8E5-7709-422D-8FE5-5ACA3C43E55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8B2C-205B-4C26-961C-A58E2794E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D8E5-7709-422D-8FE5-5ACA3C43E55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8B2C-205B-4C26-961C-A58E2794E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D8E5-7709-422D-8FE5-5ACA3C43E55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8B2C-205B-4C26-961C-A58E2794E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D8E5-7709-422D-8FE5-5ACA3C43E55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8B2C-205B-4C26-961C-A58E2794E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D8E5-7709-422D-8FE5-5ACA3C43E55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8B2C-205B-4C26-961C-A58E2794E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D8E5-7709-422D-8FE5-5ACA3C43E55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8B2C-205B-4C26-961C-A58E2794E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D8E5-7709-422D-8FE5-5ACA3C43E55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8B2C-205B-4C26-961C-A58E2794E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D8E5-7709-422D-8FE5-5ACA3C43E55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8B2C-205B-4C26-961C-A58E2794E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D8E5-7709-422D-8FE5-5ACA3C43E55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8B2C-205B-4C26-961C-A58E2794E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FD8E5-7709-422D-8FE5-5ACA3C43E55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68B2C-205B-4C26-961C-A58E2794EC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3820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Aws</dc:creator>
  <cp:lastModifiedBy>Aws</cp:lastModifiedBy>
  <cp:revision>1</cp:revision>
  <dcterms:created xsi:type="dcterms:W3CDTF">2017-12-17T20:10:45Z</dcterms:created>
  <dcterms:modified xsi:type="dcterms:W3CDTF">2017-12-17T20:11:33Z</dcterms:modified>
</cp:coreProperties>
</file>