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6C1-ED51-4EF0-9E2D-0F0018475D1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31F1-9F24-45A9-A25E-BBFE2A6443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6C1-ED51-4EF0-9E2D-0F0018475D1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31F1-9F24-45A9-A25E-BBFE2A6443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6C1-ED51-4EF0-9E2D-0F0018475D1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31F1-9F24-45A9-A25E-BBFE2A6443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6C1-ED51-4EF0-9E2D-0F0018475D1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31F1-9F24-45A9-A25E-BBFE2A6443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6C1-ED51-4EF0-9E2D-0F0018475D1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31F1-9F24-45A9-A25E-BBFE2A6443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6C1-ED51-4EF0-9E2D-0F0018475D1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31F1-9F24-45A9-A25E-BBFE2A6443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6C1-ED51-4EF0-9E2D-0F0018475D1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31F1-9F24-45A9-A25E-BBFE2A6443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6C1-ED51-4EF0-9E2D-0F0018475D1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31F1-9F24-45A9-A25E-BBFE2A6443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6C1-ED51-4EF0-9E2D-0F0018475D1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31F1-9F24-45A9-A25E-BBFE2A6443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6C1-ED51-4EF0-9E2D-0F0018475D1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31F1-9F24-45A9-A25E-BBFE2A6443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6C1-ED51-4EF0-9E2D-0F0018475D1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31F1-9F24-45A9-A25E-BBFE2A6443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DB6C1-ED51-4EF0-9E2D-0F0018475D1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731F1-9F24-45A9-A25E-BBFE2A6443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Aws</dc:creator>
  <cp:lastModifiedBy>Aws</cp:lastModifiedBy>
  <cp:revision>1</cp:revision>
  <dcterms:created xsi:type="dcterms:W3CDTF">2017-12-17T20:30:01Z</dcterms:created>
  <dcterms:modified xsi:type="dcterms:W3CDTF">2017-12-17T20:30:52Z</dcterms:modified>
</cp:coreProperties>
</file>