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CEE8-B522-4089-B005-E7E389B17189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1C44-67BC-4997-BC81-0A85E05B1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CEE8-B522-4089-B005-E7E389B17189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1C44-67BC-4997-BC81-0A85E05B1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CEE8-B522-4089-B005-E7E389B17189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1C44-67BC-4997-BC81-0A85E05B1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CEE8-B522-4089-B005-E7E389B17189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1C44-67BC-4997-BC81-0A85E05B1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CEE8-B522-4089-B005-E7E389B17189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1C44-67BC-4997-BC81-0A85E05B1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CEE8-B522-4089-B005-E7E389B17189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1C44-67BC-4997-BC81-0A85E05B1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CEE8-B522-4089-B005-E7E389B17189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1C44-67BC-4997-BC81-0A85E05B1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CEE8-B522-4089-B005-E7E389B17189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1C44-67BC-4997-BC81-0A85E05B1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CEE8-B522-4089-B005-E7E389B17189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1C44-67BC-4997-BC81-0A85E05B1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CEE8-B522-4089-B005-E7E389B17189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1C44-67BC-4997-BC81-0A85E05B1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CEE8-B522-4089-B005-E7E389B17189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1C44-67BC-4997-BC81-0A85E05B1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DCEE8-B522-4089-B005-E7E389B17189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C1C44-67BC-4997-BC81-0A85E05B1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/>
              <a:t>THE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HEAT</a:t>
            </a:r>
            <a:r>
              <a:rPr lang="en-US" sz="2800" b="1" dirty="0"/>
              <a:t> PUMP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heat pump, a reversed heat engine, is a device for heating houses and commercial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buildings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during the winter and cooling them during the summer. In the winter it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operates so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to absorb heat from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surroundings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reject heat into the building.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heat pump also serves for air conditioning during the summer. The flow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refrigerant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simply reversed, and heat is absorbed from the building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rejected through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underground coils or to the outside air.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215370" cy="36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750099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LIQUEFACTION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PROCESSES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Liquefied gases are in common use for a variety of purposes. For example, liquid propane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cylinders serves as a domestic fuel, liquid oxygen is carried in rockets, natural gas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liquefied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ocean transport, and liquid nitrogen is used for low-temperature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refrigeration. In addition, gas mixtures (e.g., air) are liquefied for separation into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their component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species by fractionation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Liquefaction results when a gas is cooled to a temperature in the two-phase region.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may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 accomplished in several ways: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By heat exchange at constant pressure.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By an expansion process from which work is obtained.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By a throttling process.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Linde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liquefaction process, which depends solely on throttling expansion, is shown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Fig. 9.6. After compression, the gas is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precooled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ambient temperature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It may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 even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further cooled by refrigeration.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lower the temperature of the gas entering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throttle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valve, the greater the fraction of gas that is liquefied. For example,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refrigerant evaporating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the cooler at 233.15 K (-40°C) provides a lower temperature at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valve than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if water at 294.15 K (21°C) is the cooling medium.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85794"/>
            <a:ext cx="6429419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8198"/>
            <a:ext cx="8143932" cy="592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310</Words>
  <Application>Microsoft Office PowerPoint</Application>
  <PresentationFormat>عرض على الشاشة (3:4)‏</PresentationFormat>
  <Paragraphs>12</Paragraphs>
  <Slides>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nab2</dc:creator>
  <cp:lastModifiedBy>nab2</cp:lastModifiedBy>
  <cp:revision>12</cp:revision>
  <dcterms:created xsi:type="dcterms:W3CDTF">2017-12-09T04:09:49Z</dcterms:created>
  <dcterms:modified xsi:type="dcterms:W3CDTF">2017-12-09T10:11:16Z</dcterms:modified>
</cp:coreProperties>
</file>