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04A7-837B-45FB-A24A-4D1E7E3D2C9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F0F9-E162-4533-B050-78902A2D9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5643602" cy="49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8604"/>
            <a:ext cx="7344816" cy="29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7992888" cy="163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229200"/>
            <a:ext cx="3456384" cy="9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358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858048" cy="49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5608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عرض على الشاشة (3:4)‏</PresentationFormat>
  <Paragraphs>0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nab2</dc:creator>
  <cp:lastModifiedBy>nab2</cp:lastModifiedBy>
  <cp:revision>23</cp:revision>
  <dcterms:created xsi:type="dcterms:W3CDTF">2017-12-08T04:16:51Z</dcterms:created>
  <dcterms:modified xsi:type="dcterms:W3CDTF">2017-12-09T10:24:21Z</dcterms:modified>
</cp:coreProperties>
</file>