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92F4-FE69-428E-A591-1536276C2A0A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76F7D-77BF-4C5E-BB00-02E1E4D645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85786" y="571480"/>
            <a:ext cx="7500990" cy="571504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Henry's Law 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Application of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law to species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requires a value for 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pisat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at the temperature of application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thus is not appropriate for a species whose critical temperature is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 than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temperature of application. If a system of air in contact with liquid water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presumed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equilibrium, then the air is saturated with water. The mole fraction of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water vapor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air is usually found from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law applied to the water with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assumption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no air dissolves in the liquid phase. Thus, the liquid water is regarded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pure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law for the water (species 2)  becomes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=P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  at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298.15 K (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25C)and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atmospheric pressure, this equation yields: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92088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571480"/>
            <a:ext cx="407196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571472" y="1857364"/>
            <a:ext cx="8072494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the pressures are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p2sat  comes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the steam tables.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143248"/>
            <a:ext cx="692948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one wishes to calculate the mole fraction of air dissolved in the water, then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cannot be applied, because the critical temperature of air is much lower than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298.15 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(25°C). This problem can be solved by Henry's law, applied here for pressures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 enough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phase may be assumed an ideal gas. For a species present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very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dilute solute in the liquid phase, Henry's law then states that the partial pressure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species in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phase is directly proportional to its liquid-phase mole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fraction. Thus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71480"/>
            <a:ext cx="5616624" cy="6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251520" y="1412776"/>
            <a:ext cx="8352928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Henry's  constant. Values of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come from  experiment, and Table 10.1 lists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298.15 K (25°C) for a few gases dissolved in  water. For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air/water system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298.15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 (25°C) and atmospheric pressure, Henry's law applied to the air (species 1)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1 - 0.0312 = 0.9688 yields: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365104"/>
            <a:ext cx="518457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ستطيل 6"/>
          <p:cNvSpPr/>
          <p:nvPr/>
        </p:nvSpPr>
        <p:spPr>
          <a:xfrm>
            <a:off x="395536" y="5445224"/>
            <a:ext cx="8064896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result justifies the assumption made in application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law to the water.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14356"/>
            <a:ext cx="7704856" cy="213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27280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379419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VLE </a:t>
            </a:r>
            <a:r>
              <a:rPr lang="en-US" sz="11200" b="1" dirty="0">
                <a:latin typeface="Times New Roman" pitchFamily="18" charset="0"/>
                <a:cs typeface="Times New Roman" pitchFamily="18" charset="0"/>
              </a:rPr>
              <a:t>BY MODIFIED RAOULT'S LAW </a:t>
            </a: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endParaRPr lang="en-US" sz="7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For low to moderate pressures a much more realistic equation for VLE results when the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second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-law assumption is abandoned, and account is taken of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deviations from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solution ideality in the liquid phase by a factor inserted into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law,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modified to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14884"/>
            <a:ext cx="6624736" cy="101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factor  is called an activity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coeficient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Bubble point and dew point calculations made with this equation are only a bit more complex than the same calculations made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Raoult's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law. Activity coefficients are functions of temperature and liquid-phase composition, and ultimately are based on experiment (Sec. 12.1). For present purposes, the necessary values are assumed known.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134649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∑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=1 Eq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(10.5) may be summed over all species to yield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5616624" cy="87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395536" y="3429000"/>
            <a:ext cx="8136904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Alternatively, Eq. (10.5) may be solved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xi,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which case summing over 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species yields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653136"/>
            <a:ext cx="6120680" cy="92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483</Words>
  <Application>Microsoft Office PowerPoint</Application>
  <PresentationFormat>عرض على الشاشة (3:4)‏</PresentationFormat>
  <Paragraphs>13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nab2</dc:creator>
  <cp:lastModifiedBy>nab2</cp:lastModifiedBy>
  <cp:revision>28</cp:revision>
  <dcterms:created xsi:type="dcterms:W3CDTF">2017-12-08T04:40:49Z</dcterms:created>
  <dcterms:modified xsi:type="dcterms:W3CDTF">2017-12-09T10:30:00Z</dcterms:modified>
</cp:coreProperties>
</file>