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285D-ABCE-4370-B8B0-ECE5EB93B544}" type="datetimeFigureOut">
              <a:rPr lang="en-GB" smtClean="0"/>
              <a:t>09/12/2017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9B1B-13FF-441C-BDF7-47A387DD6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548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285D-ABCE-4370-B8B0-ECE5EB93B544}" type="datetimeFigureOut">
              <a:rPr lang="en-GB" smtClean="0"/>
              <a:t>09/12/2017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9B1B-13FF-441C-BDF7-47A387DD6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97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285D-ABCE-4370-B8B0-ECE5EB93B544}" type="datetimeFigureOut">
              <a:rPr lang="en-GB" smtClean="0"/>
              <a:t>09/12/2017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9B1B-13FF-441C-BDF7-47A387DD6D7C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3562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285D-ABCE-4370-B8B0-ECE5EB93B544}" type="datetimeFigureOut">
              <a:rPr lang="en-GB" smtClean="0"/>
              <a:t>09/12/2017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9B1B-13FF-441C-BDF7-47A387DD6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455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285D-ABCE-4370-B8B0-ECE5EB93B544}" type="datetimeFigureOut">
              <a:rPr lang="en-GB" smtClean="0"/>
              <a:t>09/12/2017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9B1B-13FF-441C-BDF7-47A387DD6D7C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9698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285D-ABCE-4370-B8B0-ECE5EB93B544}" type="datetimeFigureOut">
              <a:rPr lang="en-GB" smtClean="0"/>
              <a:t>09/12/2017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9B1B-13FF-441C-BDF7-47A387DD6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996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285D-ABCE-4370-B8B0-ECE5EB93B544}" type="datetimeFigureOut">
              <a:rPr lang="en-GB" smtClean="0"/>
              <a:t>09/12/2017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9B1B-13FF-441C-BDF7-47A387DD6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73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285D-ABCE-4370-B8B0-ECE5EB93B544}" type="datetimeFigureOut">
              <a:rPr lang="en-GB" smtClean="0"/>
              <a:t>09/12/2017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9B1B-13FF-441C-BDF7-47A387DD6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989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285D-ABCE-4370-B8B0-ECE5EB93B544}" type="datetimeFigureOut">
              <a:rPr lang="en-GB" smtClean="0"/>
              <a:t>09/12/2017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9B1B-13FF-441C-BDF7-47A387DD6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3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285D-ABCE-4370-B8B0-ECE5EB93B544}" type="datetimeFigureOut">
              <a:rPr lang="en-GB" smtClean="0"/>
              <a:t>09/12/2017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9B1B-13FF-441C-BDF7-47A387DD6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989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285D-ABCE-4370-B8B0-ECE5EB93B544}" type="datetimeFigureOut">
              <a:rPr lang="en-GB" smtClean="0"/>
              <a:t>09/12/2017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9B1B-13FF-441C-BDF7-47A387DD6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637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285D-ABCE-4370-B8B0-ECE5EB93B544}" type="datetimeFigureOut">
              <a:rPr lang="en-GB" smtClean="0"/>
              <a:t>09/12/2017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9B1B-13FF-441C-BDF7-47A387DD6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005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285D-ABCE-4370-B8B0-ECE5EB93B544}" type="datetimeFigureOut">
              <a:rPr lang="en-GB" smtClean="0"/>
              <a:t>09/12/2017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9B1B-13FF-441C-BDF7-47A387DD6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233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285D-ABCE-4370-B8B0-ECE5EB93B544}" type="datetimeFigureOut">
              <a:rPr lang="en-GB" smtClean="0"/>
              <a:t>09/12/2017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9B1B-13FF-441C-BDF7-47A387DD6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40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285D-ABCE-4370-B8B0-ECE5EB93B544}" type="datetimeFigureOut">
              <a:rPr lang="en-GB" smtClean="0"/>
              <a:t>09/12/2017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9B1B-13FF-441C-BDF7-47A387DD6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957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9B1B-13FF-441C-BDF7-47A387DD6D7C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285D-ABCE-4370-B8B0-ECE5EB93B544}" type="datetimeFigureOut">
              <a:rPr lang="en-GB" smtClean="0"/>
              <a:t>09/12/2017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918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8285D-ABCE-4370-B8B0-ECE5EB93B544}" type="datetimeFigureOut">
              <a:rPr lang="en-GB" smtClean="0"/>
              <a:t>09/12/2017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75A9B1B-13FF-441C-BDF7-47A387DD6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25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>
                <a:cs typeface="(AH) Manal Black" pitchFamily="2" charset="-78"/>
              </a:rPr>
              <a:t>رسم الشكل البيضوي</a:t>
            </a:r>
            <a:endParaRPr lang="en-GB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4800" dirty="0">
                <a:latin typeface="Aharoni" panose="02010803020104030203" pitchFamily="2" charset="-79"/>
                <a:cs typeface="Aharoni" panose="02010803020104030203" pitchFamily="2" charset="-79"/>
              </a:rPr>
              <a:t>Ellipse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514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 )Draw Ellipse major </a:t>
            </a:r>
            <a:r>
              <a:rPr lang="en-GB" dirty="0"/>
              <a:t>diameter 120 and a </a:t>
            </a:r>
            <a:r>
              <a:rPr lang="en-GB" dirty="0" smtClean="0"/>
              <a:t>Minor </a:t>
            </a:r>
            <a:r>
              <a:rPr lang="en-GB" dirty="0"/>
              <a:t>diameter </a:t>
            </a:r>
            <a:r>
              <a:rPr lang="en-GB" dirty="0" smtClean="0"/>
              <a:t>70mm?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573" y="1668577"/>
            <a:ext cx="5480189" cy="5343970"/>
          </a:xfrm>
        </p:spPr>
      </p:pic>
    </p:spTree>
    <p:extLst>
      <p:ext uri="{BB962C8B-B14F-4D97-AF65-F5344CB8AC3E}">
        <p14:creationId xmlns:p14="http://schemas.microsoft.com/office/powerpoint/2010/main" val="193287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83"/>
          <a:stretch/>
        </p:blipFill>
        <p:spPr>
          <a:xfrm>
            <a:off x="93516" y="-12044"/>
            <a:ext cx="9429464" cy="6695587"/>
          </a:xfrm>
        </p:spPr>
      </p:pic>
      <p:cxnSp>
        <p:nvCxnSpPr>
          <p:cNvPr id="8" name="Straight Connector 7"/>
          <p:cNvCxnSpPr/>
          <p:nvPr/>
        </p:nvCxnSpPr>
        <p:spPr>
          <a:xfrm>
            <a:off x="1848588" y="738200"/>
            <a:ext cx="2686082" cy="654890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1187907" y="761729"/>
            <a:ext cx="837125" cy="23182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c 10"/>
          <p:cNvSpPr/>
          <p:nvPr/>
        </p:nvSpPr>
        <p:spPr>
          <a:xfrm rot="18605144" flipH="1">
            <a:off x="1696620" y="600061"/>
            <a:ext cx="656821" cy="32333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c 11"/>
          <p:cNvSpPr/>
          <p:nvPr/>
        </p:nvSpPr>
        <p:spPr>
          <a:xfrm rot="10800000">
            <a:off x="3092480" y="3994760"/>
            <a:ext cx="752025" cy="16983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12"/>
          <p:cNvSpPr/>
          <p:nvPr/>
        </p:nvSpPr>
        <p:spPr>
          <a:xfrm rot="7805144" flipH="1">
            <a:off x="2986928" y="3987887"/>
            <a:ext cx="343625" cy="28077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74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9" name="Content Placeholder 2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52139" y="1873641"/>
            <a:ext cx="134124" cy="128027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258225" y="2588653"/>
            <a:ext cx="4320000" cy="2520000"/>
          </a:xfrm>
          <a:prstGeom prst="ellipse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158225" y="2588653"/>
            <a:ext cx="2520000" cy="2520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2258225" y="1696448"/>
            <a:ext cx="4320000" cy="4320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353059" y="2704563"/>
            <a:ext cx="901521" cy="3065172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578183" y="1947633"/>
            <a:ext cx="749109" cy="3085857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6" idx="6"/>
          </p:cNvCxnSpPr>
          <p:nvPr/>
        </p:nvCxnSpPr>
        <p:spPr>
          <a:xfrm flipV="1">
            <a:off x="5796918" y="3856448"/>
            <a:ext cx="781307" cy="973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281054" y="3747752"/>
            <a:ext cx="807321" cy="98753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2593327" y="2897746"/>
            <a:ext cx="3807473" cy="2846231"/>
            <a:chOff x="2593327" y="2923504"/>
            <a:chExt cx="3807473" cy="2846231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4353059" y="3130685"/>
              <a:ext cx="2047741" cy="263905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 flipV="1">
              <a:off x="2593327" y="2923504"/>
              <a:ext cx="1759732" cy="284623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 rot="10571180">
            <a:off x="2359942" y="1954060"/>
            <a:ext cx="3807473" cy="2846231"/>
            <a:chOff x="2593327" y="2923504"/>
            <a:chExt cx="3807473" cy="2846231"/>
          </a:xfrm>
        </p:grpSpPr>
        <p:cxnSp>
          <p:nvCxnSpPr>
            <p:cNvPr id="22" name="Straight Connector 21"/>
            <p:cNvCxnSpPr/>
            <p:nvPr/>
          </p:nvCxnSpPr>
          <p:spPr>
            <a:xfrm flipV="1">
              <a:off x="4353059" y="3130685"/>
              <a:ext cx="2047741" cy="263905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2593327" y="2923504"/>
              <a:ext cx="1759732" cy="284623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Isosceles Triangle 26"/>
          <p:cNvSpPr/>
          <p:nvPr/>
        </p:nvSpPr>
        <p:spPr>
          <a:xfrm>
            <a:off x="5716862" y="3872263"/>
            <a:ext cx="118693" cy="107309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3170" y="5657425"/>
            <a:ext cx="134124" cy="128027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8370" y="3645101"/>
            <a:ext cx="134124" cy="128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33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17</Words>
  <Application>Microsoft Office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(AH) Manal Black</vt:lpstr>
      <vt:lpstr>Aharoni</vt:lpstr>
      <vt:lpstr>Arial</vt:lpstr>
      <vt:lpstr>Trebuchet MS</vt:lpstr>
      <vt:lpstr>Wingdings 3</vt:lpstr>
      <vt:lpstr>Facet</vt:lpstr>
      <vt:lpstr>رسم الشكل البيضوي</vt:lpstr>
      <vt:lpstr>Q )Draw Ellipse major diameter 120 and a Minor diameter 70mm?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رسم الشكل البيضوي  Ellipse</dc:title>
  <dc:creator>Al Qabas .com</dc:creator>
  <cp:lastModifiedBy>Al Qabas .com</cp:lastModifiedBy>
  <cp:revision>5</cp:revision>
  <dcterms:created xsi:type="dcterms:W3CDTF">2017-12-09T20:44:57Z</dcterms:created>
  <dcterms:modified xsi:type="dcterms:W3CDTF">2017-12-09T21:33:42Z</dcterms:modified>
</cp:coreProperties>
</file>