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2C290-8C45-4667-9025-BECA03930307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FFA5-C641-4452-9FAE-36A3FF7DF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2C290-8C45-4667-9025-BECA03930307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FFA5-C641-4452-9FAE-36A3FF7DF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2C290-8C45-4667-9025-BECA03930307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FFA5-C641-4452-9FAE-36A3FF7DF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2C290-8C45-4667-9025-BECA03930307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FFA5-C641-4452-9FAE-36A3FF7DF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2C290-8C45-4667-9025-BECA03930307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FFA5-C641-4452-9FAE-36A3FF7DF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2C290-8C45-4667-9025-BECA03930307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FFA5-C641-4452-9FAE-36A3FF7DF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2C290-8C45-4667-9025-BECA03930307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FFA5-C641-4452-9FAE-36A3FF7DF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2C290-8C45-4667-9025-BECA03930307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FFA5-C641-4452-9FAE-36A3FF7DF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2C290-8C45-4667-9025-BECA03930307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FFA5-C641-4452-9FAE-36A3FF7DF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2C290-8C45-4667-9025-BECA03930307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FFA5-C641-4452-9FAE-36A3FF7DF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2C290-8C45-4667-9025-BECA03930307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FFA5-C641-4452-9FAE-36A3FF7DF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2C290-8C45-4667-9025-BECA03930307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BFFA5-C641-4452-9FAE-36A3FF7DF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04800"/>
            <a:ext cx="7086600" cy="572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477000"/>
            <a:ext cx="274319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477000"/>
            <a:ext cx="274319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" y="600075"/>
            <a:ext cx="8086725" cy="56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477000"/>
            <a:ext cx="274319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828675"/>
            <a:ext cx="840105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1371600"/>
            <a:ext cx="542925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981075"/>
            <a:ext cx="7943850" cy="48958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81000"/>
            <a:ext cx="6800850" cy="3390900"/>
          </a:xfrm>
          <a:prstGeom prst="rect">
            <a:avLst/>
          </a:prstGeom>
        </p:spPr>
      </p:pic>
      <p:pic>
        <p:nvPicPr>
          <p:cNvPr id="5" name="Picture 4" descr="4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114800"/>
            <a:ext cx="6800850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447675"/>
            <a:ext cx="8477250" cy="59626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477000"/>
            <a:ext cx="274319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1514475"/>
            <a:ext cx="866775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477000"/>
            <a:ext cx="274319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1004887"/>
            <a:ext cx="8705850" cy="484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477000"/>
            <a:ext cx="274319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" y="438150"/>
            <a:ext cx="8248650" cy="598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477000"/>
            <a:ext cx="274319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7" y="561975"/>
            <a:ext cx="8124825" cy="573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Aws</dc:creator>
  <cp:lastModifiedBy>website</cp:lastModifiedBy>
  <cp:revision>3</cp:revision>
  <dcterms:created xsi:type="dcterms:W3CDTF">2017-12-16T00:41:49Z</dcterms:created>
  <dcterms:modified xsi:type="dcterms:W3CDTF">2018-02-14T08:24:54Z</dcterms:modified>
</cp:coreProperties>
</file>