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FDA9F-0587-44D0-AA52-8F8836E0708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F6A9-E0DA-4F64-8713-7E035624B8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399" y="457200"/>
          <a:ext cx="6583046" cy="4267200"/>
        </p:xfrm>
        <a:graphic>
          <a:graphicData uri="http://schemas.openxmlformats.org/drawingml/2006/table">
            <a:tbl>
              <a:tblPr rtl="1"/>
              <a:tblGrid>
                <a:gridCol w="760901"/>
                <a:gridCol w="5417045"/>
                <a:gridCol w="405100"/>
              </a:tblGrid>
              <a:tr h="31383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0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Duration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0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Contents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0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No.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716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 4hr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Classification of Materials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   Classification of materials, classification of materials based on structure and its application.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6hr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Mechanical Properties of Materials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 Stress-strain behavior, ductility, brittleness, toughness, modulus of resilience, poison</a:t>
                      </a:r>
                      <a:r>
                        <a:rPr lang="en-US" sz="1200" baseline="30000">
                          <a:latin typeface="Arial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s ratio, hardness, effect of temperature.</a:t>
                      </a: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6hr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  <a:tab pos="1733550" algn="l"/>
                        </a:tabLs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Atomic structure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  <a:tab pos="173355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The structure of atom, atomic bonding, bonding energy and inter-atomic spacing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5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8hr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Atomic order in solids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   Types of atomic or ionic arrangements, crystal structure, lattice,unit cells, crystal systems, crystal direction and crystal planes , diffraction techniques for crystal  structure analysis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7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</a:pPr>
                      <a:r>
                        <a:rPr lang="en-US" sz="11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6hr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Thermal and electrical properties of materials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Heat capacity, thermal expansion, thermal conductivity, thermal stress, Glass transition temperature, Creep resistance, electrical conductivity, electron mobility, electrical resistivity of metals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</a:tabLs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Syllabus)/ Course Title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4876800"/>
          <a:ext cx="6705600" cy="144780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1447800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Donaled R.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Askeland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, The science and engineering of materials, international student edition, 2006 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228600" marR="0" indent="-2286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r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2-William D.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Callister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, Jr. , Materials science and engineering, Fifth edition, 2000.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3-Lawrence H.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Vanvlack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, Elements of materials science and engineering, Fifth edition, 1987.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</a:tabLs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Course Text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8069" y="0"/>
            <a:ext cx="178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Material   Eng. (</a:t>
            </a:r>
            <a:r>
              <a:rPr lang="fr-FR" dirty="0" smtClean="0"/>
              <a:t>Ι)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5788"/>
            <a:ext cx="9143999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410325"/>
            <a:ext cx="3048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1000"/>
            <a:ext cx="7343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23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4769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810000"/>
            <a:ext cx="6743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228600"/>
            <a:ext cx="6391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819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Classification of non-ferrous metals and alloys.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33528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4419600"/>
            <a:ext cx="2514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61722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665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5791200"/>
            <a:ext cx="437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4. classification of synthetic materials.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52399"/>
            <a:ext cx="744855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5. Classification of natural materials.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1"/>
            <a:ext cx="9144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234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Aws</cp:lastModifiedBy>
  <cp:revision>2</cp:revision>
  <dcterms:created xsi:type="dcterms:W3CDTF">2017-12-16T00:03:12Z</dcterms:created>
  <dcterms:modified xsi:type="dcterms:W3CDTF">2017-12-16T00:22:20Z</dcterms:modified>
</cp:coreProperties>
</file>