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1074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5A47B1-DE19-40B8-A9EB-265AFBABE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FD1E48A-0E82-41F6-A9F6-97456AF61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E11C11B-3EDB-4E2B-9867-7408B0A25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85F1B2-D93D-4D34-975F-91181DD9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C1BE887-DCE0-440A-A4D9-79D54D0C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068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496919-A28B-4E47-9A6F-32CDBE68E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63F9BA6-41D1-42FF-9ECA-48AF1F1B2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EAF8A6-1BBB-492C-8E11-D586CE8F2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DB8CE4C-4882-4BB9-A175-509DE2B84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A5D1EFA-5708-4403-9706-0CB104406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393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A33F6888-2598-49F5-8F86-7984DF0218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1DA160F-B928-4FD1-9A58-40543142B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E2ECA3A-1DA9-4672-9F84-120517D7C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9D7793-94A4-459B-8C1A-A78DCE3D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4BC7121-D567-4850-AEED-4CC133076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291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D8F7E4-7F48-4C2F-8006-E4B2D11E8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2E6F5-1971-48D9-B06D-CE03C828C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9D4E3C9-FEFA-4D43-A251-E65C36553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1AF284-1BF8-488F-BB2E-8FA25FB9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9969DC5-F6FB-4FC8-BB4C-5FC772BF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279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E19533-DAB3-4F0B-AE78-8C6015E7A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EC39676-2977-45B8-9D07-2C385B939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ADBB1E1-3393-4A85-996D-9A742CD7B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18C4B3-AA61-4756-8980-DFC5C7A89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BB8046-089C-4A22-A6DA-42E7481E3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1180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2F1D31-FE5F-4D8D-A955-44A508035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56464F-F028-4D2F-B263-0AB36703BB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1394B32-0A29-422D-895E-57BB5A7C2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B95DDD-A3B9-4887-BB8B-0C8770C3D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0956E14-7DC3-47E1-9BC4-B32A454C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A1987E-5A7B-4637-9204-DA1B50EFA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63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8F435F-89D1-401B-9F88-71592581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BD9CA49-7649-4270-B2BD-8BC5688FF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E97A145-A9A8-4ED4-BF7C-F5AC2971C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C2CC269-04F4-4BB4-988B-F89673098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8CE81F3-D891-47E5-8688-74495D40D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A548C16-20EB-40D0-9477-DCA9B9A5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04624FA-3BE9-47DA-B34A-FE18D0923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FB31217-22CC-4756-8B3A-FCB3CC781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825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DC4688-F38E-4F37-A598-9DB302E8F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755741F-960E-4755-A196-792193445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1D3D7DA-6F41-4A08-90AB-5979B5496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5FAF562-5BB0-4ADF-8C5D-2CECF0CA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2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9741A6E-F55A-4788-B27B-1F8544C35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A9FAC8C-3D1F-4C22-911E-6EF9EBD9B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3AD3F4A-F2B5-4435-B81B-2ECDE70FF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551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3CA60-B917-43E2-AF7C-BFA0EE213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9AF4935-ECEF-4485-BB14-030DA3492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C9B92C0-DB06-48F0-84BA-B57562C5D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D71CEB4-4F94-4F7D-8F64-D47E28CF8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4BB70C4-31AC-4F73-BB0F-C7609AE50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A1EE3B0-206F-4EC4-93EF-B863ECB75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778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61B6CB-0FF6-4EB9-88B7-1DF7E43D1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CCB0B08-2D04-4542-A333-D73123177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D818AD3-C2C6-4E1B-BF27-01E619059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D5FFDF8-9496-4FDA-84E7-F07435632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86B42F-95E9-4A9B-B549-B7F36B7C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802CFE-47D7-4C87-9495-AE254CDE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1924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DCCF0DE-4632-4A85-9F43-4151AA6F0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73998EB-C923-4070-B047-B2503423D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8F6670-D4F1-49E1-B1A6-F961ACF9D3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59-6F56-46D7-8F15-BAD7EFBF0E5E}" type="datetimeFigureOut">
              <a:rPr lang="en-US" smtClean="0"/>
              <a:pPr/>
              <a:t>12/24/2017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FD321EA-B14B-406A-BF20-8A1B9114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F07EFEF-8760-4818-AE7C-8FC47C1B7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406D4-F3E6-49A6-A9FC-0DC566C5A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788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271" y="261257"/>
            <a:ext cx="11642272" cy="635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1D4CBD-0CE2-46FE-AC2C-C6C77631C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53978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7F912C-7C95-46C6-B623-B6129913E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92740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685595-6567-44B7-9BCB-1BD901913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96919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572" y="354920"/>
            <a:ext cx="11560628" cy="1473880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References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014" y="1969180"/>
            <a:ext cx="10760529" cy="459490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1.</a:t>
            </a:r>
            <a:r>
              <a:rPr lang="en-US" sz="2000" dirty="0" smtClean="0"/>
              <a:t> G. B. Thomas, M. D. Weir and J. R. Hass,  </a:t>
            </a:r>
            <a:r>
              <a:rPr lang="en-US" sz="2000" dirty="0" err="1" smtClean="0"/>
              <a:t>Thommas</a:t>
            </a:r>
            <a:r>
              <a:rPr lang="en-US" sz="2000" dirty="0" smtClean="0"/>
              <a:t>' Calculus, 12th Edition, Copyright© 2010, Pearson Education.</a:t>
            </a:r>
          </a:p>
          <a:p>
            <a:r>
              <a:rPr lang="en-US" sz="2000" dirty="0" smtClean="0"/>
              <a:t> </a:t>
            </a:r>
          </a:p>
          <a:p>
            <a:r>
              <a:rPr lang="en-IN" sz="2000" b="1" dirty="0" smtClean="0"/>
              <a:t>2.</a:t>
            </a:r>
            <a:r>
              <a:rPr lang="en-IN" sz="2000" dirty="0" smtClean="0"/>
              <a:t> </a:t>
            </a:r>
            <a:r>
              <a:rPr lang="en-IN" sz="2000" dirty="0" err="1" smtClean="0"/>
              <a:t>B.S.Grewal</a:t>
            </a:r>
            <a:r>
              <a:rPr lang="en-IN" sz="2000" dirty="0" smtClean="0"/>
              <a:t>, Higher Engineering Mathematics, </a:t>
            </a:r>
            <a:r>
              <a:rPr lang="en-IN" sz="2000" dirty="0" err="1" smtClean="0"/>
              <a:t>Khanna</a:t>
            </a:r>
            <a:r>
              <a:rPr lang="en-IN" sz="2000" dirty="0" smtClean="0"/>
              <a:t> Publishers, 40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Edition, 2007.</a:t>
            </a:r>
            <a:endParaRPr lang="en-US" sz="2000" dirty="0" smtClean="0"/>
          </a:p>
          <a:p>
            <a:r>
              <a:rPr lang="en-IN" sz="2000" dirty="0" smtClean="0"/>
              <a:t> </a:t>
            </a:r>
            <a:endParaRPr lang="en-US" sz="2000" dirty="0" smtClean="0"/>
          </a:p>
          <a:p>
            <a:r>
              <a:rPr lang="en-US" sz="2000" b="1" dirty="0" smtClean="0"/>
              <a:t>Other support books :-</a:t>
            </a:r>
            <a:endParaRPr lang="en-US" sz="2000" dirty="0" smtClean="0"/>
          </a:p>
          <a:p>
            <a:r>
              <a:rPr lang="en-IN" sz="2000" dirty="0" smtClean="0"/>
              <a:t>Erwin </a:t>
            </a:r>
            <a:r>
              <a:rPr lang="en-IN" sz="2000" dirty="0" err="1" smtClean="0"/>
              <a:t>Kreyszig</a:t>
            </a:r>
            <a:r>
              <a:rPr lang="en-IN" sz="2000" dirty="0" smtClean="0"/>
              <a:t>, Advanced Engineering Mathematics, 8</a:t>
            </a:r>
            <a:r>
              <a:rPr lang="en-IN" sz="2000" baseline="30000" dirty="0" smtClean="0"/>
              <a:t>th</a:t>
            </a:r>
            <a:r>
              <a:rPr lang="en-IN" sz="2000" dirty="0" smtClean="0"/>
              <a:t> edition, 2007.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35</Words>
  <Application>Microsoft Office PowerPoint</Application>
  <PresentationFormat>Custom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sajda</dc:creator>
  <cp:lastModifiedBy>win-8</cp:lastModifiedBy>
  <cp:revision>6</cp:revision>
  <dcterms:created xsi:type="dcterms:W3CDTF">2017-12-20T02:46:47Z</dcterms:created>
  <dcterms:modified xsi:type="dcterms:W3CDTF">2017-12-24T18:53:24Z</dcterms:modified>
</cp:coreProperties>
</file>