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43958-35D9-49A1-9C17-72E843BCF89F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313D2-41E7-4EE4-8DEA-92D35EBA6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266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313D2-41E7-4EE4-8DEA-92D35EBA668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710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22A135-B6ED-4865-AE1F-1CCA2707A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C44E7B8-FBB7-49C0-9E74-4831DAB0D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F20174-F64B-455A-88CB-CAA3EEDD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257E92A-C92B-4C3E-8766-12DA027E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3C503D-882C-483D-B01E-AD742746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311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520A1C-C995-4964-93EE-6BA79B7B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B62EAF6-04FB-4D66-B08C-9FF0006E4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AEBB46-D513-4148-9EFC-7A32E9A9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65B11B-24D0-4723-A256-47E9350C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9F9415-125E-4144-A423-4A698588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792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6FF0BF2-D471-4C89-B143-0BC36BA19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00F1B7E-AB40-479B-A0E8-73EEBBF67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AA685C-9412-49AD-AA23-FF93F06F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260E4AF-6221-4B13-9996-757A037A8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BC118D-2C6E-4B76-918B-DA4FA1FA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188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302437-BE0B-4DDC-86FD-679C5A16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0C7B62-64C6-4191-A90F-2E9590CC2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F15293-DE07-4A01-A004-0F64A8870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422C2C-B181-465B-A893-DBDED373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4DF7A0-E65E-49AE-A2F1-734813A7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202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DB916E-FFD7-441B-8293-1F8C30FE1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A001A17-E1B8-411F-90CA-8515829AD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6A92A9-DD6E-42F9-9035-AE97FA72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9FD7E8-2AF9-419A-A345-8629E5034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C0B732-0935-4A72-BF51-CB07662D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40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2ED89D-1120-4F71-BE0C-8B626B7E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3E8B8B-13EE-46F9-AD17-6EFEA07EB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137039B-9032-4670-8C58-F83324A45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55488A4-3FFF-4049-92F8-C66FC97C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6D598E1-1A0B-4A65-BF15-920A3EC5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45BFB71-A16B-44A6-AB05-43ED3B9B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637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CE440C-F18A-443E-9D2B-2FD05247D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BAAA88-F4DD-45EF-B7E0-F96FC3E02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CF43425-71FB-4296-8D78-105AC1CFC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0225507-D661-4AAE-86C0-E93BEE7AD5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9DE3305-C840-4B89-893D-62068344C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2B4E1DC-1C91-4302-9754-08DA78EE6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A96414E-471D-4C20-B50A-76F045FC8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D5D23D9-9490-4C01-8E44-568B1122C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735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860929-4BCC-4C85-8E44-7CF6AB23F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062C0A5-BD16-46E4-97A9-C1E80C27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20C201E-3785-423E-964C-A96D650E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55214F6-C02D-41CA-9430-33361F68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943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81C076F-3CAF-4DCF-B5B2-6A721DD2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8BE69F9-0D71-458F-8FD6-CAF6A84D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4CD0046-7476-4B3B-9570-C8C54521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749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F31A45-92AA-448E-B0FD-4A796FB97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23B3EA-3CC3-4519-BEA9-A5F634E35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E19F2F9-7829-4688-AC9A-1C3C947FC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876684E-C964-45C2-82E5-1CD25E0F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E52AE5A-EBD1-4295-971B-CB66D59B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D7BC67D-98C9-4B44-8EDB-FB35B3B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709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F72522-685F-4F11-95B6-0F0912EC5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F79FC15-3482-4377-98AA-E5A1FCB38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ED5398D-3586-4949-B808-DEC68E81D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71ED028-60B4-4198-A30F-EDF2885DD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014C15-A832-4228-9471-756F5A71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4CEF224-962E-42C0-8CD7-1C4A9872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427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4B1E0C3-E066-46D6-B41D-E3C7540E9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4D31AF2-C312-482F-B335-8DEB83EA1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00E016-E9DB-4AFC-8CB0-BAF0478AC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E5826-E128-41D8-ACCE-A3B7ECBBF637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2E7302-ABDA-403C-8C61-72C1C08D6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BD5384-97AC-4000-8979-2CCFB5C2D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8C499-D6BD-41FB-B6CB-C8AC30A774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490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784" y="239843"/>
            <a:ext cx="11572406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734" y="374753"/>
            <a:ext cx="11787266" cy="629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793" y="1409075"/>
            <a:ext cx="11557417" cy="544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479" y="0"/>
            <a:ext cx="10178321" cy="1663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0525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65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9995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53082C-2002-4939-9E08-557680282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4456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CBEA80-E5A7-419A-BC44-883B351C4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1467474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3748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260490-4B67-4017-99A9-48DA6974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5239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6646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D8DF9F-9763-4D15-BF69-BF427A29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99213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806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86B382-2877-46F2-8BE7-0ADEFAC26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7601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</Words>
  <Application>Microsoft Office PowerPoint</Application>
  <PresentationFormat>Custom</PresentationFormat>
  <Paragraphs>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sajda</dc:creator>
  <cp:lastModifiedBy>win-8</cp:lastModifiedBy>
  <cp:revision>8</cp:revision>
  <dcterms:created xsi:type="dcterms:W3CDTF">2017-12-20T03:56:05Z</dcterms:created>
  <dcterms:modified xsi:type="dcterms:W3CDTF">2017-12-24T18:58:24Z</dcterms:modified>
</cp:coreProperties>
</file>