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7" r:id="rId4"/>
    <p:sldId id="259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E63763-542A-478A-9946-11E3E175C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6B26612-B5B9-47C8-B07F-8BC72B14D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A012803-7AD5-4CA4-85F3-0C8CF2DF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0388F2-43D3-4D9C-8EB3-5CA481352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9DDA70-0198-4AA1-A1AF-845C80610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719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566938-3541-414C-A89E-B3212171D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268484E-A736-4AFF-A5DC-091EE9B1F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DCE9501-BD1C-4C18-9789-ED9CE9CC1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A1D8BE-ADB3-4F0F-9EC7-C71758CE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6DB7E4F-7328-4F17-9DB9-3F86A09E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965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2FA75AB-3AA5-4761-B892-10B4BB2C54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711E676-0527-40DC-8390-034B700E9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6AFEBE4-17A9-4E52-BA3B-856ECB45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C32D12C-476B-4DD1-898B-48F7E1298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5F485E-31CB-4CFF-B2BF-21794BA73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053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892D67-3FFD-4E8B-B12D-9EB27AD1C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CBD283E-8E8A-409E-AF62-23C392807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6993001-E562-476F-95C5-7960B9B1C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2967366-3932-4887-980C-60E97C7A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51E1120-3C40-4C71-91BC-188E0C77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125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92FF13-316A-4EA2-B9C0-CD0167475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91C66F2-522F-4C9D-8FA9-09B964929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DFDCCC-E392-4BE2-A5E3-338859516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8526A50-BED9-4641-8B2B-DF114D4C9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B3EAAF8-5E90-43F3-B5B7-BEF579EFB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990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D96A1F-7E98-47AA-ABBB-D2548705C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A50C95-F7D0-4D8E-BA10-05928D7BA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7774039-8E0C-4365-A758-645192388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80320D8-5CC9-4931-A0E7-93AE84AB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6D38CD7-F81F-495F-8166-817944EDF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B8E6DAA-37B4-4DB3-A87C-9CAE06AA6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515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4CE574-0671-4AB3-A931-D0639EE4C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AAB54F9-CD76-49AE-A940-B827DF3AA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573DFF9-82F7-4755-8AFE-9EFBA651D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67ACCC6-2BD4-450E-93A8-331A82070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25954F3-ADB9-41C3-9F02-60D508860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FEE4A73-28E4-4906-96E8-9DB9D761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E988108-9D01-48C8-8EB9-E612DF16C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2E1323F-21A9-44B6-A0F4-092BD6E0F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525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19138E-50D0-46A5-A2A3-97FB3413F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8511FC3-B979-4C9D-8BB0-681776A8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18666F6-97D8-4E9A-B34C-165D48FDB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007AC9-E498-4A5D-A0CC-C75F108DC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615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D1F71DE-4472-422A-A60E-0C8276D3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3982F0F-4F4A-4EF6-97F1-3E1EFC278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CCB3DE7-B72C-4518-8E44-47CB9ED23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333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18AE27-AFCB-43BC-8969-6DDE3EA23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419D8B-FA7E-4FD1-A9AC-ABD1E617F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F099991-1770-4C4C-ABEF-70BD8DA1D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F35013C-E07A-4D1C-8C0C-90409E069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F8B9E00-D757-4990-B622-8AFCB2AE8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09C410D-9558-4454-AF76-51E8F5F7B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246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2DA223-D461-49EA-8366-AE812987D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E3766DB-9BE9-45E0-A45C-9DF23B6DD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10F442C-7094-49EC-BDAA-C0470B885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F6D9124-5328-4ADF-A82F-7F7F0C415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58EFBA7-5736-4CC8-BC3C-3417C3DD4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36E67C-3349-40C3-B43E-02B4EE9DE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459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46EB6C6-5BF5-4FB2-A7BD-0636428D3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A4C6BA1-D180-4E2F-8FB0-B20D7605A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40327A-96AB-4D6D-837E-BDEEA675F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91D13-3529-4194-ADED-86CE9138701D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CE70813-E751-45CA-A222-D1059B6956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AF57BB8-0EF0-4238-83E6-1CAD85839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8D275-17DE-4519-9700-06961EDCE7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649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797" y="228600"/>
            <a:ext cx="11572406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813" y="299804"/>
            <a:ext cx="11572407" cy="620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3293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826874-3322-4394-AB8E-F4C934B97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702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94845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E8524B-0DE3-4DC9-881B-2E93F5E57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9882"/>
            <a:ext cx="12192000" cy="6678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6899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2F870A-B842-49FD-9BA9-C74D0245F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99915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2" y="354920"/>
            <a:ext cx="11560628" cy="1159087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References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4014" y="1738858"/>
            <a:ext cx="10760529" cy="4825227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1.</a:t>
            </a:r>
            <a:r>
              <a:rPr lang="en-US" sz="2000" dirty="0" smtClean="0"/>
              <a:t> G. B. Thomas, M. D. Weir and J. R. Hass,  </a:t>
            </a:r>
            <a:r>
              <a:rPr lang="en-US" sz="2000" dirty="0" err="1" smtClean="0"/>
              <a:t>Thommas</a:t>
            </a:r>
            <a:r>
              <a:rPr lang="en-US" sz="2000" dirty="0" smtClean="0"/>
              <a:t>' Calculus, 12th Edition, Copyright© 2010, Pearson Education.</a:t>
            </a:r>
          </a:p>
          <a:p>
            <a:r>
              <a:rPr lang="en-US" sz="2000" dirty="0" smtClean="0"/>
              <a:t> </a:t>
            </a:r>
          </a:p>
          <a:p>
            <a:r>
              <a:rPr lang="en-IN" sz="2000" b="1" dirty="0" smtClean="0"/>
              <a:t>2.</a:t>
            </a:r>
            <a:r>
              <a:rPr lang="en-IN" sz="2000" dirty="0" smtClean="0"/>
              <a:t> </a:t>
            </a:r>
            <a:r>
              <a:rPr lang="en-IN" sz="2000" dirty="0" err="1" smtClean="0"/>
              <a:t>B.S.Grewal</a:t>
            </a:r>
            <a:r>
              <a:rPr lang="en-IN" sz="2000" dirty="0" smtClean="0"/>
              <a:t>, Higher Engineering Mathematics, </a:t>
            </a:r>
            <a:r>
              <a:rPr lang="en-IN" sz="2000" dirty="0" err="1" smtClean="0"/>
              <a:t>Khanna</a:t>
            </a:r>
            <a:r>
              <a:rPr lang="en-IN" sz="2000" dirty="0" smtClean="0"/>
              <a:t> Publishers, 40</a:t>
            </a:r>
            <a:r>
              <a:rPr lang="en-IN" sz="2000" baseline="30000" dirty="0" smtClean="0"/>
              <a:t>th</a:t>
            </a:r>
            <a:r>
              <a:rPr lang="en-IN" sz="2000" dirty="0" smtClean="0"/>
              <a:t> Edition, 2007.</a:t>
            </a:r>
            <a:endParaRPr lang="en-US" sz="2000" dirty="0" smtClean="0"/>
          </a:p>
          <a:p>
            <a:r>
              <a:rPr lang="en-IN" sz="2000" dirty="0" smtClean="0"/>
              <a:t> </a:t>
            </a:r>
            <a:endParaRPr lang="en-US" sz="2000" dirty="0" smtClean="0"/>
          </a:p>
          <a:p>
            <a:r>
              <a:rPr lang="en-US" sz="2000" b="1" dirty="0" smtClean="0"/>
              <a:t>Other support books :-</a:t>
            </a:r>
            <a:endParaRPr lang="en-US" sz="2000" dirty="0" smtClean="0"/>
          </a:p>
          <a:p>
            <a:r>
              <a:rPr lang="en-IN" sz="2000" dirty="0" smtClean="0"/>
              <a:t>Erwin </a:t>
            </a:r>
            <a:r>
              <a:rPr lang="en-IN" sz="2000" dirty="0" err="1" smtClean="0"/>
              <a:t>Kreyszig</a:t>
            </a:r>
            <a:r>
              <a:rPr lang="en-IN" sz="2000" dirty="0" smtClean="0"/>
              <a:t>, Advanced Engineering Mathematics, 8</a:t>
            </a:r>
            <a:r>
              <a:rPr lang="en-IN" sz="2000" baseline="30000" dirty="0" smtClean="0"/>
              <a:t>th</a:t>
            </a:r>
            <a:r>
              <a:rPr lang="en-IN" sz="2000" dirty="0" smtClean="0"/>
              <a:t> edition, 2007.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35</Words>
  <Application>Microsoft Office PowerPoint</Application>
  <PresentationFormat>Custom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five</dc:title>
  <dc:creator>sajda</dc:creator>
  <cp:lastModifiedBy>win-8</cp:lastModifiedBy>
  <cp:revision>4</cp:revision>
  <dcterms:created xsi:type="dcterms:W3CDTF">2017-12-20T03:18:07Z</dcterms:created>
  <dcterms:modified xsi:type="dcterms:W3CDTF">2017-12-24T18:51:36Z</dcterms:modified>
</cp:coreProperties>
</file>