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63" r:id="rId3"/>
    <p:sldId id="257" r:id="rId4"/>
    <p:sldId id="258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12845-C9DC-4FEB-B69D-C2D4FC9420B9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F3409-7D79-46D4-90C8-0427E2375C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562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F3409-7D79-46D4-90C8-0427E2375CA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6078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F7244D-6244-4700-B081-7E1CB6CF4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8FB3CE5-409E-4A03-9C9E-D88CFEED5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80FD48-519F-4B7D-8478-7EABAF48D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CEDC9D-AB02-4F1C-AA25-C398B30ED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D3BBDA-19AB-475A-999D-8D4AAFDF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39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3D40B1-29C9-4D76-B6C5-E831CEAE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B76B59F-D7C3-41FD-AC54-88BFE00B6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18224E-943F-4FFB-A41B-96E671CD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DF0467F-B946-4B7C-B93A-78E46F969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AD3D05-F612-4E8E-8FE1-89295028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030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9219FF4-9B9A-4E0C-AB96-938ECA56E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7F25F2D-CA4F-4BAB-BD21-F7CC9C52E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D3ED44-64C1-4C99-9C38-8090060B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E94672-936E-4741-84A1-ADD266AE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73B241-9067-4E06-9631-A06561772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390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D980A6-75EE-4259-A3BE-FC331246E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658C8C-448C-40D2-8852-00FC974C0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42A1D8-F1AC-416C-BC7D-DB25E6BA8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5A7B73-5FED-4A92-9A94-3363365F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E1C08A-4C2B-4385-B7DD-796B7D9C1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930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664756-AEEB-48AB-8DF8-3760A2FDA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EBBD4BA-166D-4363-83BB-4F1149EAE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A66912-3238-4896-8CCF-50F3D843C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F9F824-4E60-40EF-BB29-DA34C03F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54DE62-E448-4CA7-8260-E2526F889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850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962586-10F2-4F7A-9A82-EAA9E22B4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D043D7-1D7D-486C-85FC-67AC04C5F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88A815D-06BF-4BE4-B961-8A332219D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FEDBA0C-BD39-431C-BECD-386BC51E7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AF8A502-4380-48D1-B591-45EBF300F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5FBBA16-5828-482B-9233-42B187FB9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371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21809A-3733-4ACC-A974-F706E54A0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1F069A-D7A9-497F-B575-5BE00B6EF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95E003-43FD-4322-ABBC-698D14884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1E75D8A-368E-46F8-99D9-C3EA6F2C99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96645F0-B377-4F21-8478-FDAED4A591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A3B5145-B27E-414B-A8F3-E75ED1B05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910C122-9C9B-4F1C-BD46-A355F99B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B8B19F1-F484-400E-BD46-D530E25D5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7C1877-6662-415C-9D18-95C935824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C13A4FB-5F57-4C62-90E4-7D2B32D27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B8006A0-C409-430D-BC74-5F3FDA44B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67AAD2-F826-4692-8BEF-A96A7CD9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01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D125923-25EC-4636-8F7B-4CD4AD84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94B4C16-2D30-46A9-A3A2-4E8CA5E1B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2509F8E-659E-43D8-B295-196B1FDF4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3136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CE8F2D-21DC-47FD-B375-38D9FA0F9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0A5B8B-5AD6-4D4A-B7B5-DB7B3F554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431DF51-D7BD-4BAA-8612-CA29E2227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B793472-0263-42BA-9CE1-A5CBFF236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6B11C53-7845-4C83-8380-057E0E4E2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E67ADE-E3CD-44B3-B8C6-055D28A8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586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C8D0E0-96E0-4F29-9DAE-733C48F83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8B7D48E-AF29-4D69-BB92-935136C31D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426FB0E-EA44-479D-A275-AC3B72DA8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489042-312C-4001-9E3D-BB703957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81C861F-EABD-41F6-B8E3-ED7D44D85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7932DE-55AD-47AC-8DA3-06BE15E5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14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3C32AC8-CD0A-41DA-8904-C9C0CA0C5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EBF4DE4-896C-4C37-9EB3-989F48C19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E5ACAE-3AD4-477D-9E13-084F70F6A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D40B-7140-4A5E-A6DE-B2094ECAE9B6}" type="datetimeFigureOut">
              <a:rPr lang="en-US" smtClean="0"/>
              <a:pPr/>
              <a:t>12/25/2017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A35B45-6ABE-4CA3-B69C-8483F7B676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CA0BFE8-A36B-4802-B6E2-3B4734C07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57097-8A20-46FC-B87C-9BE9B0015A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955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784" y="239843"/>
            <a:ext cx="11572406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962151" cy="6803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22448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412592-8575-4B02-A4BE-7AEFEDE6F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0313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BF3A25-239D-4F36-9E37-75CF6167C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9196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734" y="374753"/>
            <a:ext cx="11787266" cy="6295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</Words>
  <Application>Microsoft Office PowerPoint</Application>
  <PresentationFormat>Custom</PresentationFormat>
  <Paragraphs>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sajda</dc:creator>
  <cp:lastModifiedBy>win-8</cp:lastModifiedBy>
  <cp:revision>5</cp:revision>
  <dcterms:created xsi:type="dcterms:W3CDTF">2017-12-20T03:05:54Z</dcterms:created>
  <dcterms:modified xsi:type="dcterms:W3CDTF">2017-12-26T07:03:25Z</dcterms:modified>
</cp:coreProperties>
</file>