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1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1315-8E33-4FDE-8017-61129F144295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4013-F874-46B8-9F7C-CB28B940D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8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55696-21A3-46A4-8FDF-083F6D03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B4FD55-61ED-48B5-BCEC-5682AB4D2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2B574A-A5CA-4E2B-A2C0-C3E69CFD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B027-CFA8-4E8A-948D-58B0938A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F5337B-644C-4A8B-BDD1-7780E780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5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8D651-D2EA-4A4D-9B1E-4340B448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243F42-45A0-4DF6-BBB0-E741591E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5CA0AD-3978-419A-B3FA-B51CFAE8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19F977-FC74-40D7-B7BD-F121E4B5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5DFF5D-6B56-4647-9F29-0BACAF65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7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52503A-546B-481B-8A25-8326DD8D3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398FF2-9B7F-42E9-A9EB-9A7090D8E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962BA5-B11E-43CE-A106-54EC884B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11CD3-0881-4BDD-ACEB-E5CEEA60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132E8-204B-447B-8F61-938E3B9E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4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DD89B-22D4-4011-BB06-FB11A286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C0CBF0-F832-444A-B847-3657E377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1714ED-9F8E-44C4-B52C-758A5196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F326C-B216-4FE3-B3F5-96309620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C76B0D-FD14-4326-9A01-3519D8EA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0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C2B4E-C215-4DD2-827E-2DAC3662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CFF055-B07A-4CB0-8536-EE7825B7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3EE621-71EF-4A66-A512-F4F4CA57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CF8A19-5F3D-45B9-8896-60AC67E5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ACE6F4-3D88-46D4-9876-57482C37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65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40C5-6BD7-40BA-A3F9-69C417A6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9A64C-10BE-459B-B9BE-6E378312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FF658F-A76A-434F-9A4D-3C86BFCC0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CBBE5C-3909-42EB-A475-64E67A75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D26000-DD0D-4CD3-8DA6-A8DCA326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06E6D9-579D-4F7A-B7AA-CFE2EF7A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6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553AF-1B90-4F4E-B7F3-08E74B76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1598DF-25F5-4385-BA71-D737EF576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1B4C8C-2AC7-4659-88E0-F7FCB72E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388CD7-F1AB-42AA-8F63-C99B0B417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23AD48-859B-4419-871A-2FB8A5D0C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4ECFAC3-7E72-43AB-B819-4620E7E3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2F5DF6-FE63-4D45-88C6-F592AC35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8580D9-CE26-4CDB-B43A-02C5FDDC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21EFF7-BCDC-4301-9DFD-1DFA491A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7AC7BEA-38FA-46C8-84AC-9536F6BA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996696-84DE-4D9A-97E0-DDE11954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016426-86D4-4AA3-97CD-44B08639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ECF7B1-AFE8-4B06-82D2-6B2F20C2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EFC82A-5F9F-4F8B-8587-F1A227E9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3B4FB5-DCFD-4CD6-B9AB-D6341501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54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AB3BC4-34D1-49A0-82EE-1B77180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A09B4A-1EDB-48F3-B8E7-AAAEEE3C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4325DC-E7CF-4CFE-B8E2-136DC50A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74C019-9DD5-4F05-944C-ABFF569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8F1FE5-BAF5-4C17-AB6F-B408A99F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85EFAA-9F16-4403-BFF3-B425470F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6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DAD3A-0E87-4F0F-A3DD-D0D6E08B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9091869-E7C8-4AE2-BACB-C7EDD75A8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CAAE41-7850-4C37-BA91-3EFCFE8E7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8D063A-1C3C-4F55-AF0C-4C5597EA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CE88FD-65DB-47CB-8A73-2EE4D4D3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1C7972-7A7D-472E-881F-4949029F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5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70D6D7-CE76-4A27-9A40-B8A58439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00A096-CA5B-4A7C-9D78-E64B87D41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D31089-7866-4D5D-87FA-B242E62BD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8031-B240-4065-91AB-E90DEFD65D10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0F2DBE-FF68-4BD3-97D5-44F5C72F2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2B43E9-90E3-480F-BDCF-D1B772ED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2791-124F-4B47-8045-B944A423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2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CDCB8B8-B4D0-4134-B2F5-C1A0C1A65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410" t="10779" r="27633" b="9424"/>
          <a:stretch/>
        </p:blipFill>
        <p:spPr>
          <a:xfrm>
            <a:off x="3199894" y="225172"/>
            <a:ext cx="5792212" cy="5657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789426-0F8C-427C-8467-C99CA732CB61}"/>
              </a:ext>
            </a:extLst>
          </p:cNvPr>
          <p:cNvSpPr txBox="1"/>
          <p:nvPr/>
        </p:nvSpPr>
        <p:spPr>
          <a:xfrm>
            <a:off x="4128940" y="5693789"/>
            <a:ext cx="387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Dr. Zainab Yousif</a:t>
            </a:r>
          </a:p>
        </p:txBody>
      </p:sp>
    </p:spTree>
    <p:extLst>
      <p:ext uri="{BB962C8B-B14F-4D97-AF65-F5344CB8AC3E}">
        <p14:creationId xmlns="" xmlns:p14="http://schemas.microsoft.com/office/powerpoint/2010/main" val="2797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85968-FCE7-4A12-926C-7688541C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8863889-33AA-4CD7-AF25-A3679A0EA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527" t="11472" r="27323" b="190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05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D2FF9-E4BB-47B6-B176-07DD910B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7845D49-4D77-4AA1-99F8-276BD632F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940" t="13934" r="31347" b="961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93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53710F-30F1-495C-A915-2D81BCEB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EF1AEEE-AB81-4374-A32F-D2DDE7D5B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168" t="14763" r="31026" b="24439"/>
          <a:stretch/>
        </p:blipFill>
        <p:spPr>
          <a:xfrm>
            <a:off x="0" y="0"/>
            <a:ext cx="12277825" cy="7885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638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34" y="374753"/>
            <a:ext cx="11787266" cy="62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Custom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sajda</dc:creator>
  <cp:lastModifiedBy>win-8</cp:lastModifiedBy>
  <cp:revision>7</cp:revision>
  <dcterms:created xsi:type="dcterms:W3CDTF">2017-12-20T02:01:22Z</dcterms:created>
  <dcterms:modified xsi:type="dcterms:W3CDTF">2017-12-26T07:22:49Z</dcterms:modified>
</cp:coreProperties>
</file>